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0.tif" ContentType="image/tif"/>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531422" r:id="rId1"/>
    <p:sldMasterId id="2147531435" r:id="rId2"/>
    <p:sldMasterId id="2147531449" r:id="rId3"/>
    <p:sldMasterId id="2147531478" r:id="rId4"/>
    <p:sldMasterId id="2147531496" r:id="rId5"/>
    <p:sldMasterId id="2147531509" r:id="rId6"/>
  </p:sldMasterIdLst>
  <p:notesMasterIdLst>
    <p:notesMasterId r:id="rId23"/>
  </p:notesMasterIdLst>
  <p:handoutMasterIdLst>
    <p:handoutMasterId r:id="rId24"/>
  </p:handoutMasterIdLst>
  <p:sldIdLst>
    <p:sldId id="1446" r:id="rId7"/>
    <p:sldId id="308" r:id="rId8"/>
    <p:sldId id="341" r:id="rId9"/>
    <p:sldId id="342" r:id="rId10"/>
    <p:sldId id="1439" r:id="rId11"/>
    <p:sldId id="3147" r:id="rId12"/>
    <p:sldId id="263" r:id="rId13"/>
    <p:sldId id="290" r:id="rId14"/>
    <p:sldId id="3155" r:id="rId15"/>
    <p:sldId id="3145" r:id="rId16"/>
    <p:sldId id="352" r:id="rId17"/>
    <p:sldId id="343" r:id="rId18"/>
    <p:sldId id="351" r:id="rId19"/>
    <p:sldId id="357" r:id="rId20"/>
    <p:sldId id="339" r:id="rId21"/>
    <p:sldId id="3144" r:id="rId22"/>
  </p:sldIdLst>
  <p:sldSz cx="12192000" cy="6858000"/>
  <p:notesSz cx="6858000" cy="9144000"/>
  <p:defaultTextStyle>
    <a:defPPr>
      <a:defRPr lang="en-US"/>
    </a:defPPr>
    <a:lvl1pPr algn="l" rtl="0" fontAlgn="base">
      <a:spcBef>
        <a:spcPct val="0"/>
      </a:spcBef>
      <a:spcAft>
        <a:spcPct val="0"/>
      </a:spcAft>
      <a:defRPr sz="2400" kern="1200">
        <a:solidFill>
          <a:srgbClr val="FFFFFF"/>
        </a:solidFill>
        <a:latin typeface="Arial" charset="0"/>
        <a:ea typeface="ヒラギノ角ゴ ProN W3" charset="-128"/>
        <a:cs typeface="+mn-cs"/>
        <a:sym typeface="Arial" charset="0"/>
      </a:defRPr>
    </a:lvl1pPr>
    <a:lvl2pPr marL="457200" algn="l" rtl="0" fontAlgn="base">
      <a:spcBef>
        <a:spcPct val="0"/>
      </a:spcBef>
      <a:spcAft>
        <a:spcPct val="0"/>
      </a:spcAft>
      <a:defRPr sz="2400" kern="1200">
        <a:solidFill>
          <a:srgbClr val="FFFFFF"/>
        </a:solidFill>
        <a:latin typeface="Arial" charset="0"/>
        <a:ea typeface="ヒラギノ角ゴ ProN W3" charset="-128"/>
        <a:cs typeface="+mn-cs"/>
        <a:sym typeface="Arial" charset="0"/>
      </a:defRPr>
    </a:lvl2pPr>
    <a:lvl3pPr marL="914400" algn="l" rtl="0" fontAlgn="base">
      <a:spcBef>
        <a:spcPct val="0"/>
      </a:spcBef>
      <a:spcAft>
        <a:spcPct val="0"/>
      </a:spcAft>
      <a:defRPr sz="2400" kern="1200">
        <a:solidFill>
          <a:srgbClr val="FFFFFF"/>
        </a:solidFill>
        <a:latin typeface="Arial" charset="0"/>
        <a:ea typeface="ヒラギノ角ゴ ProN W3" charset="-128"/>
        <a:cs typeface="+mn-cs"/>
        <a:sym typeface="Arial" charset="0"/>
      </a:defRPr>
    </a:lvl3pPr>
    <a:lvl4pPr marL="1371600" algn="l" rtl="0" fontAlgn="base">
      <a:spcBef>
        <a:spcPct val="0"/>
      </a:spcBef>
      <a:spcAft>
        <a:spcPct val="0"/>
      </a:spcAft>
      <a:defRPr sz="2400" kern="1200">
        <a:solidFill>
          <a:srgbClr val="FFFFFF"/>
        </a:solidFill>
        <a:latin typeface="Arial" charset="0"/>
        <a:ea typeface="ヒラギノ角ゴ ProN W3" charset="-128"/>
        <a:cs typeface="+mn-cs"/>
        <a:sym typeface="Arial" charset="0"/>
      </a:defRPr>
    </a:lvl4pPr>
    <a:lvl5pPr marL="1828800" algn="l" rtl="0" fontAlgn="base">
      <a:spcBef>
        <a:spcPct val="0"/>
      </a:spcBef>
      <a:spcAft>
        <a:spcPct val="0"/>
      </a:spcAft>
      <a:defRPr sz="2400" kern="1200">
        <a:solidFill>
          <a:srgbClr val="FFFFFF"/>
        </a:solidFill>
        <a:latin typeface="Arial" charset="0"/>
        <a:ea typeface="ヒラギノ角ゴ ProN W3" charset="-128"/>
        <a:cs typeface="+mn-cs"/>
        <a:sym typeface="Arial" charset="0"/>
      </a:defRPr>
    </a:lvl5pPr>
    <a:lvl6pPr marL="2286000" algn="l" defTabSz="914400" rtl="0" eaLnBrk="1" latinLnBrk="0" hangingPunct="1">
      <a:defRPr sz="2400" kern="1200">
        <a:solidFill>
          <a:srgbClr val="FFFFFF"/>
        </a:solidFill>
        <a:latin typeface="Arial" charset="0"/>
        <a:ea typeface="ヒラギノ角ゴ ProN W3" charset="-128"/>
        <a:cs typeface="+mn-cs"/>
        <a:sym typeface="Arial" charset="0"/>
      </a:defRPr>
    </a:lvl6pPr>
    <a:lvl7pPr marL="2743200" algn="l" defTabSz="914400" rtl="0" eaLnBrk="1" latinLnBrk="0" hangingPunct="1">
      <a:defRPr sz="2400" kern="1200">
        <a:solidFill>
          <a:srgbClr val="FFFFFF"/>
        </a:solidFill>
        <a:latin typeface="Arial" charset="0"/>
        <a:ea typeface="ヒラギノ角ゴ ProN W3" charset="-128"/>
        <a:cs typeface="+mn-cs"/>
        <a:sym typeface="Arial" charset="0"/>
      </a:defRPr>
    </a:lvl7pPr>
    <a:lvl8pPr marL="3200400" algn="l" defTabSz="914400" rtl="0" eaLnBrk="1" latinLnBrk="0" hangingPunct="1">
      <a:defRPr sz="2400" kern="1200">
        <a:solidFill>
          <a:srgbClr val="FFFFFF"/>
        </a:solidFill>
        <a:latin typeface="Arial" charset="0"/>
        <a:ea typeface="ヒラギノ角ゴ ProN W3" charset="-128"/>
        <a:cs typeface="+mn-cs"/>
        <a:sym typeface="Arial" charset="0"/>
      </a:defRPr>
    </a:lvl8pPr>
    <a:lvl9pPr marL="3657600" algn="l" defTabSz="914400" rtl="0" eaLnBrk="1" latinLnBrk="0" hangingPunct="1">
      <a:defRPr sz="2400" kern="1200">
        <a:solidFill>
          <a:srgbClr val="FFFFFF"/>
        </a:solidFill>
        <a:latin typeface="Arial" charset="0"/>
        <a:ea typeface="ヒラギノ角ゴ ProN W3" charset="-128"/>
        <a:cs typeface="+mn-cs"/>
        <a:sym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1DCCF"/>
    <a:srgbClr val="FF6666"/>
    <a:srgbClr val="6363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3" autoAdjust="0"/>
    <p:restoredTop sz="86410"/>
  </p:normalViewPr>
  <p:slideViewPr>
    <p:cSldViewPr>
      <p:cViewPr varScale="1">
        <p:scale>
          <a:sx n="66" d="100"/>
          <a:sy n="66" d="100"/>
        </p:scale>
        <p:origin x="90" y="60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ヒラギノ角ゴ ProN W3" charset="-128"/>
                <a:cs typeface="ヒラギノ角ゴ ProN W3"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3945F71C-90C0-1840-A837-EB35FE526F4D}" type="datetime1">
              <a:rPr lang="en-US" altLang="en-US"/>
              <a:pPr/>
              <a:t>3/29/2022</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ヒラギノ角ゴ ProN W3" charset="-128"/>
                <a:cs typeface="ヒラギノ角ゴ ProN W3"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7FB4871-6231-AA44-8F61-61CA46536160}" type="slidenum">
              <a:rPr lang="en-US" altLang="en-US"/>
              <a:pPr/>
              <a:t>‹#›</a:t>
            </a:fld>
            <a:endParaRPr lang="en-US" altLang="en-US"/>
          </a:p>
        </p:txBody>
      </p:sp>
    </p:spTree>
    <p:extLst>
      <p:ext uri="{BB962C8B-B14F-4D97-AF65-F5344CB8AC3E}">
        <p14:creationId xmlns:p14="http://schemas.microsoft.com/office/powerpoint/2010/main" val="13315568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7698" name="Rectangle 1"/>
          <p:cNvSpPr>
            <a:spLocks noGrp="1" noRot="1" noChangeAspect="1" noChangeArrowheads="1" noTextEdit="1"/>
          </p:cNvSpPr>
          <p:nvPr>
            <p:ph type="sldImg"/>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0834"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76206332"/>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2271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i="0" dirty="0"/>
              <a:t>Optimization of liquid biopsy assays of the IDH1.R132H and </a:t>
            </a:r>
            <a:r>
              <a:rPr lang="en-US" sz="1200" i="0" dirty="0" err="1"/>
              <a:t>EGFRvlll</a:t>
            </a:r>
            <a:r>
              <a:rPr lang="en-US" sz="1200" i="0" dirty="0"/>
              <a:t> mutations for the early detection of gliomas prior to surgical/therapeutic intervention</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128"/>
              </a:rPr>
              <a:t>, validation of the sensitivity and specificity of the assay developed in Aim 1 in initial patient cohorts, and performance of CLIA validation of the final assay. </a:t>
            </a:r>
          </a:p>
          <a:p>
            <a:endParaRPr lang="en-US" dirty="0"/>
          </a:p>
        </p:txBody>
      </p:sp>
    </p:spTree>
    <p:extLst>
      <p:ext uri="{BB962C8B-B14F-4D97-AF65-F5344CB8AC3E}">
        <p14:creationId xmlns:p14="http://schemas.microsoft.com/office/powerpoint/2010/main" val="971266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4335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Shape 575"/>
          <p:cNvSpPr>
            <a:spLocks noGrp="1" noRot="1" noChangeAspect="1"/>
          </p:cNvSpPr>
          <p:nvPr>
            <p:ph type="sldImg"/>
          </p:nvPr>
        </p:nvSpPr>
        <p:spPr>
          <a:xfrm>
            <a:off x="381000" y="685800"/>
            <a:ext cx="6096000" cy="3429000"/>
          </a:xfrm>
          <a:prstGeom prst="rect">
            <a:avLst/>
          </a:prstGeom>
        </p:spPr>
        <p:txBody>
          <a:bodyPr/>
          <a:lstStyle/>
          <a:p>
            <a:endParaRPr/>
          </a:p>
        </p:txBody>
      </p:sp>
      <p:sp>
        <p:nvSpPr>
          <p:cNvPr id="576" name="Shape 576"/>
          <p:cNvSpPr>
            <a:spLocks noGrp="1"/>
          </p:cNvSpPr>
          <p:nvPr>
            <p:ph type="body" sz="quarter" idx="1"/>
          </p:nvPr>
        </p:nvSpPr>
        <p:spPr>
          <a:prstGeom prst="rect">
            <a:avLst/>
          </a:prstGeom>
        </p:spPr>
        <p:txBody>
          <a:bodyPr/>
          <a:lstStyle/>
          <a:p>
            <a:pPr marL="228600" indent="-228600" defTabSz="457200">
              <a:buClr>
                <a:srgbClr val="BB0E3D"/>
              </a:buClr>
              <a:buSzPct val="100000"/>
              <a:buChar char="▪"/>
            </a:pPr>
            <a:r>
              <a:t>Addresses the technical challenges in extracellular vesicle (EV) analyses, rigorously evaluate EVs’ clinical value for early detection of ovarian cancer through the OCEAN system (Ovarian Cancer Exosomal Analysis with Nanoplasmonics), and establish standard methodology for total EV isolation and enrichment</a:t>
            </a:r>
          </a:p>
          <a:p>
            <a:pPr marL="228600" indent="-228600" defTabSz="457200">
              <a:buClr>
                <a:srgbClr val="BB0E3D"/>
              </a:buClr>
              <a:buSzPct val="100000"/>
              <a:buChar char="▪"/>
            </a:pPr>
            <a:endParaRPr/>
          </a:p>
          <a:p>
            <a:pPr marL="228600" indent="-228600" defTabSz="457200">
              <a:buClr>
                <a:srgbClr val="BB0E3D"/>
              </a:buClr>
              <a:buSzPct val="100000"/>
              <a:buChar char="▪"/>
            </a:pPr>
            <a:r>
              <a:t>Screen EVs from novel genetically engineered mouse models that closely mimic human ovarian cancer pathology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457200" rtl="0" eaLnBrk="1" fontAlgn="base" latinLnBrk="0" hangingPunct="1">
              <a:lnSpc>
                <a:spcPct val="100000"/>
              </a:lnSpc>
              <a:spcBef>
                <a:spcPct val="0"/>
              </a:spcBef>
              <a:spcAft>
                <a:spcPts val="0"/>
              </a:spcAft>
              <a:buClr>
                <a:srgbClr val="BB0E3D"/>
              </a:buClr>
              <a:buSzTx/>
              <a:buFont typeface="Wingdings"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128"/>
              </a:rPr>
              <a:t>Optimizing an NGS-based ctDNA assay with rigorous error suppression, high-yield library conversion, and broad coverage of genomic alterations found in early-stage lung cancer and integrating methods to deplete wild-type molecules from sequencing libraries to reduce NGS costs</a:t>
            </a:r>
          </a:p>
          <a:p>
            <a:pPr marL="228600" marR="0" lvl="0" indent="-228600" algn="l" defTabSz="457200" rtl="0" eaLnBrk="1" fontAlgn="base" latinLnBrk="0" hangingPunct="1">
              <a:lnSpc>
                <a:spcPct val="100000"/>
              </a:lnSpc>
              <a:spcBef>
                <a:spcPct val="0"/>
              </a:spcBef>
              <a:spcAft>
                <a:spcPts val="0"/>
              </a:spcAft>
              <a:buClr>
                <a:srgbClr val="BB0E3D"/>
              </a:buClr>
              <a:buSzTx/>
              <a:buFont typeface="Wingdings"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128"/>
              </a:rPr>
              <a:t>Developing and training a machine learning algorithm to distinguish individuals with early-stage lung cancer from heavy smokers without cancer based on analysis of genomic alterations in cell-free DNA</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3C43B9B-87D0-4380-A962-F69BD125AC41}" type="slidenum">
              <a:rPr kumimoji="0" lang="en-US" sz="2400" b="0" i="0" u="none" strike="noStrike" kern="1200" cap="none" spc="0" normalizeH="0" baseline="0" noProof="0" smtClean="0">
                <a:ln>
                  <a:noFill/>
                </a:ln>
                <a:solidFill>
                  <a:srgbClr val="FFFFFF"/>
                </a:solidFill>
                <a:effectLst/>
                <a:uLnTx/>
                <a:uFillTx/>
                <a:latin typeface="Arial" charset="0"/>
                <a:ea typeface="ヒラギノ角ゴ ProN W3" charset="-128"/>
                <a:cs typeface="+mn-cs"/>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0" lang="en-US" sz="2400" b="0" i="0" u="none" strike="noStrike" kern="1200" cap="none" spc="0" normalizeH="0" baseline="0" noProof="0">
              <a:ln>
                <a:noFill/>
              </a:ln>
              <a:solidFill>
                <a:srgbClr val="FFFFFF"/>
              </a:solidFill>
              <a:effectLst/>
              <a:uLnTx/>
              <a:uFillTx/>
              <a:latin typeface="Arial" charset="0"/>
              <a:ea typeface="ヒラギノ角ゴ ProN W3" charset="-128"/>
              <a:cs typeface="+mn-cs"/>
              <a:sym typeface="Arial" charset="0"/>
            </a:endParaRPr>
          </a:p>
        </p:txBody>
      </p:sp>
    </p:spTree>
    <p:extLst>
      <p:ext uri="{BB962C8B-B14F-4D97-AF65-F5344CB8AC3E}">
        <p14:creationId xmlns:p14="http://schemas.microsoft.com/office/powerpoint/2010/main" val="2457728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base" latinLnBrk="0" hangingPunct="1">
              <a:lnSpc>
                <a:spcPct val="100000"/>
              </a:lnSpc>
              <a:spcBef>
                <a:spcPct val="0"/>
              </a:spcBef>
              <a:spcAft>
                <a:spcPts val="0"/>
              </a:spcAft>
              <a:buClr>
                <a:srgbClr val="BB0E3D"/>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128"/>
              </a:rPr>
              <a:t>Optimizing a set of genetic markers for </a:t>
            </a:r>
            <a:r>
              <a:rPr lang="en-US" sz="1200" dirty="0"/>
              <a:t>aneuploidy and somatic mutations,</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128"/>
              </a:rPr>
              <a:t> to be used in a test for the detection of </a:t>
            </a:r>
            <a:r>
              <a:rPr kumimoji="0" lang="en-US" sz="12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128"/>
              </a:rPr>
              <a:t>rtDNA</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128"/>
              </a:rPr>
              <a:t> (release tumor DNA) in CSF, saliva and stool.</a:t>
            </a:r>
          </a:p>
          <a:p>
            <a:pPr marL="228600" marR="0" lvl="0" indent="-228600" algn="l" defTabSz="457200" rtl="0" eaLnBrk="1" fontAlgn="base" latinLnBrk="0" hangingPunct="1">
              <a:lnSpc>
                <a:spcPct val="100000"/>
              </a:lnSpc>
              <a:spcBef>
                <a:spcPct val="0"/>
              </a:spcBef>
              <a:spcAft>
                <a:spcPts val="0"/>
              </a:spcAft>
              <a:buClr>
                <a:srgbClr val="BB0E3D"/>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128"/>
              </a:rPr>
              <a:t>Analysis of the biofluids of individuals with pre-malignant and malignant lesions will be performed to achieve high sensitivity for detecting the specific tumor types in concert with CLIA</a:t>
            </a:r>
            <a:endParaRPr lang="en-US" sz="1200" dirty="0"/>
          </a:p>
          <a:p>
            <a:endParaRPr lang="en-US" dirty="0"/>
          </a:p>
        </p:txBody>
      </p:sp>
    </p:spTree>
    <p:extLst>
      <p:ext uri="{BB962C8B-B14F-4D97-AF65-F5344CB8AC3E}">
        <p14:creationId xmlns:p14="http://schemas.microsoft.com/office/powerpoint/2010/main" val="1919797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6174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5346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4920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1604-65C3-6049-BBA8-E82F22083B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B8602C-E181-404A-A0CA-59C9C70EC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84F266-947C-7140-A600-93213B460D53}"/>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F9CCF8AE-7F4D-764F-8A99-058BCF2A4EAD}"/>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AB3F607F-D521-F84F-BA60-AD32E9B8ABCD}"/>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1506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964E6-1BB1-E94E-BB5F-35F5A3EB7E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EFEA05-554C-424A-A718-6CB2245E9E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EA43C4-20E5-3745-8E94-45075674A0D6}"/>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0267AAEF-36BA-D14A-8376-288B6110172D}"/>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FBEA3591-B13A-F341-B5EB-76C01370BD63}"/>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68144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rgbClr val="FFFFFF"/>
        </a:solidFill>
        <a:effectLst/>
      </p:bgPr>
    </p:bg>
    <p:spTree>
      <p:nvGrpSpPr>
        <p:cNvPr id="1" name=""/>
        <p:cNvGrpSpPr/>
        <p:nvPr/>
      </p:nvGrpSpPr>
      <p:grpSpPr>
        <a:xfrm>
          <a:off x="0" y="0"/>
          <a:ext cx="0" cy="0"/>
          <a:chOff x="0" y="0"/>
          <a:chExt cx="0" cy="0"/>
        </a:xfrm>
      </p:grpSpPr>
      <p:sp>
        <p:nvSpPr>
          <p:cNvPr id="442" name="Title Text"/>
          <p:cNvSpPr txBox="1">
            <a:spLocks noGrp="1"/>
          </p:cNvSpPr>
          <p:nvPr>
            <p:ph type="title"/>
          </p:nvPr>
        </p:nvSpPr>
        <p:spPr>
          <a:xfrm>
            <a:off x="839787" y="365127"/>
            <a:ext cx="10515601" cy="1325563"/>
          </a:xfrm>
          <a:prstGeom prst="rect">
            <a:avLst/>
          </a:prstGeom>
        </p:spPr>
        <p:txBody>
          <a:bodyPr/>
          <a:lstStyle>
            <a:lvl1pPr marL="0" indent="0" algn="l">
              <a:lnSpc>
                <a:spcPct val="90000"/>
              </a:lnSpc>
              <a:defRPr sz="4400">
                <a:solidFill>
                  <a:srgbClr val="000000"/>
                </a:solidFill>
                <a:latin typeface="Calibri"/>
                <a:ea typeface="Calibri"/>
                <a:cs typeface="Calibri"/>
                <a:sym typeface="Calibri"/>
              </a:defRPr>
            </a:lvl1pPr>
          </a:lstStyle>
          <a:p>
            <a:r>
              <a:t>Title Text</a:t>
            </a:r>
          </a:p>
        </p:txBody>
      </p:sp>
      <p:sp>
        <p:nvSpPr>
          <p:cNvPr id="443" name="Body Level One…"/>
          <p:cNvSpPr txBox="1">
            <a:spLocks noGrp="1"/>
          </p:cNvSpPr>
          <p:nvPr>
            <p:ph type="body" sz="quarter" idx="1"/>
          </p:nvPr>
        </p:nvSpPr>
        <p:spPr>
          <a:xfrm>
            <a:off x="839788" y="1681163"/>
            <a:ext cx="5157789" cy="823913"/>
          </a:xfrm>
          <a:prstGeom prst="rect">
            <a:avLst/>
          </a:prstGeom>
        </p:spPr>
        <p:txBody>
          <a:bodyPr anchor="b"/>
          <a:lstStyle>
            <a:lvl1pPr marL="0" indent="0">
              <a:lnSpc>
                <a:spcPct val="90000"/>
              </a:lnSpc>
              <a:spcBef>
                <a:spcPts val="1000"/>
              </a:spcBef>
              <a:buClrTx/>
              <a:buSzTx/>
              <a:buNone/>
              <a:defRPr sz="2400" b="1">
                <a:solidFill>
                  <a:srgbClr val="000000"/>
                </a:solidFill>
                <a:latin typeface="Calibri"/>
                <a:ea typeface="Calibri"/>
                <a:cs typeface="Calibri"/>
                <a:sym typeface="Calibri"/>
              </a:defRPr>
            </a:lvl1pPr>
            <a:lvl2pPr marL="0" indent="457200">
              <a:lnSpc>
                <a:spcPct val="90000"/>
              </a:lnSpc>
              <a:spcBef>
                <a:spcPts val="1000"/>
              </a:spcBef>
              <a:buClrTx/>
              <a:buSzTx/>
              <a:buNone/>
              <a:defRPr sz="2400" b="1">
                <a:solidFill>
                  <a:srgbClr val="000000"/>
                </a:solidFill>
                <a:latin typeface="Calibri"/>
                <a:ea typeface="Calibri"/>
                <a:cs typeface="Calibri"/>
                <a:sym typeface="Calibri"/>
              </a:defRPr>
            </a:lvl2pPr>
            <a:lvl3pPr marL="0" indent="914400">
              <a:lnSpc>
                <a:spcPct val="90000"/>
              </a:lnSpc>
              <a:spcBef>
                <a:spcPts val="1000"/>
              </a:spcBef>
              <a:buClrTx/>
              <a:buSzTx/>
              <a:buNone/>
              <a:defRPr sz="2400" b="1">
                <a:solidFill>
                  <a:srgbClr val="000000"/>
                </a:solidFill>
                <a:latin typeface="Calibri"/>
                <a:ea typeface="Calibri"/>
                <a:cs typeface="Calibri"/>
                <a:sym typeface="Calibri"/>
              </a:defRPr>
            </a:lvl3pPr>
            <a:lvl4pPr marL="0" indent="1371600">
              <a:lnSpc>
                <a:spcPct val="90000"/>
              </a:lnSpc>
              <a:spcBef>
                <a:spcPts val="1000"/>
              </a:spcBef>
              <a:buClrTx/>
              <a:buSzTx/>
              <a:buNone/>
              <a:defRPr sz="2400" b="1">
                <a:solidFill>
                  <a:srgbClr val="000000"/>
                </a:solidFill>
                <a:latin typeface="Calibri"/>
                <a:ea typeface="Calibri"/>
                <a:cs typeface="Calibri"/>
                <a:sym typeface="Calibri"/>
              </a:defRPr>
            </a:lvl4pPr>
            <a:lvl5pPr marL="0" indent="1828800">
              <a:lnSpc>
                <a:spcPct val="90000"/>
              </a:lnSpc>
              <a:spcBef>
                <a:spcPts val="1000"/>
              </a:spcBef>
              <a:buClrTx/>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44" name="Text Placeholder 4"/>
          <p:cNvSpPr>
            <a:spLocks noGrp="1"/>
          </p:cNvSpPr>
          <p:nvPr>
            <p:ph type="body" sz="quarter" idx="21"/>
          </p:nvPr>
        </p:nvSpPr>
        <p:spPr>
          <a:xfrm>
            <a:off x="6172201" y="1681163"/>
            <a:ext cx="5183189" cy="823913"/>
          </a:xfrm>
          <a:prstGeom prst="rect">
            <a:avLst/>
          </a:prstGeom>
        </p:spPr>
        <p:txBody>
          <a:bodyPr anchor="b"/>
          <a:lstStyle/>
          <a:p>
            <a:pPr marL="0" indent="0">
              <a:lnSpc>
                <a:spcPct val="90000"/>
              </a:lnSpc>
              <a:spcBef>
                <a:spcPts val="1000"/>
              </a:spcBef>
              <a:buClrTx/>
              <a:buSzTx/>
              <a:buNone/>
              <a:defRPr sz="2400" b="1">
                <a:solidFill>
                  <a:srgbClr val="000000"/>
                </a:solidFill>
                <a:latin typeface="Calibri"/>
                <a:ea typeface="Calibri"/>
                <a:cs typeface="Calibri"/>
                <a:sym typeface="Calibri"/>
              </a:defRPr>
            </a:pPr>
            <a:endParaRPr/>
          </a:p>
        </p:txBody>
      </p:sp>
      <p:sp>
        <p:nvSpPr>
          <p:cNvPr id="445" name="Slide Number"/>
          <p:cNvSpPr txBox="1">
            <a:spLocks noGrp="1"/>
          </p:cNvSpPr>
          <p:nvPr>
            <p:ph type="sldNum" sz="quarter" idx="2"/>
          </p:nvPr>
        </p:nvSpPr>
        <p:spPr>
          <a:xfrm>
            <a:off x="11080144" y="6406787"/>
            <a:ext cx="273657" cy="264255"/>
          </a:xfrm>
          <a:prstGeom prst="rect">
            <a:avLst/>
          </a:prstGeom>
        </p:spPr>
        <p:txBody>
          <a:bodyPr anchor="ctr"/>
          <a:lstStyle>
            <a:lvl1pPr algn="r">
              <a:defRPr sz="1200">
                <a:solidFill>
                  <a:schemeClr val="accent3">
                    <a:lumOff val="-13333"/>
                  </a:schemeClr>
                </a:solidFill>
                <a:latin typeface="+mj-lt"/>
                <a:ea typeface="+mj-ea"/>
                <a:cs typeface="+mj-cs"/>
                <a:sym typeface="Aria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950941912"/>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FFFFFF"/>
        </a:solidFill>
        <a:effectLst/>
      </p:bgPr>
    </p:bg>
    <p:spTree>
      <p:nvGrpSpPr>
        <p:cNvPr id="1" name=""/>
        <p:cNvGrpSpPr/>
        <p:nvPr/>
      </p:nvGrpSpPr>
      <p:grpSpPr>
        <a:xfrm>
          <a:off x="0" y="0"/>
          <a:ext cx="0" cy="0"/>
          <a:chOff x="0" y="0"/>
          <a:chExt cx="0" cy="0"/>
        </a:xfrm>
      </p:grpSpPr>
      <p:sp>
        <p:nvSpPr>
          <p:cNvPr id="452" name="Title Text"/>
          <p:cNvSpPr txBox="1">
            <a:spLocks noGrp="1"/>
          </p:cNvSpPr>
          <p:nvPr>
            <p:ph type="title"/>
          </p:nvPr>
        </p:nvSpPr>
        <p:spPr>
          <a:xfrm>
            <a:off x="838200" y="365127"/>
            <a:ext cx="10515600" cy="1325563"/>
          </a:xfrm>
          <a:prstGeom prst="rect">
            <a:avLst/>
          </a:prstGeom>
        </p:spPr>
        <p:txBody>
          <a:bodyPr/>
          <a:lstStyle>
            <a:lvl1pPr marL="0" indent="0" algn="l">
              <a:lnSpc>
                <a:spcPct val="90000"/>
              </a:lnSpc>
              <a:defRPr sz="4400">
                <a:solidFill>
                  <a:srgbClr val="000000"/>
                </a:solidFill>
                <a:latin typeface="Calibri"/>
                <a:ea typeface="Calibri"/>
                <a:cs typeface="Calibri"/>
                <a:sym typeface="Calibri"/>
              </a:defRPr>
            </a:lvl1pPr>
          </a:lstStyle>
          <a:p>
            <a:r>
              <a:t>Title Text</a:t>
            </a:r>
          </a:p>
        </p:txBody>
      </p:sp>
      <p:sp>
        <p:nvSpPr>
          <p:cNvPr id="453" name="Slide Number"/>
          <p:cNvSpPr txBox="1">
            <a:spLocks noGrp="1"/>
          </p:cNvSpPr>
          <p:nvPr>
            <p:ph type="sldNum" sz="quarter" idx="2"/>
          </p:nvPr>
        </p:nvSpPr>
        <p:spPr>
          <a:xfrm>
            <a:off x="11080144" y="6406787"/>
            <a:ext cx="273657" cy="264255"/>
          </a:xfrm>
          <a:prstGeom prst="rect">
            <a:avLst/>
          </a:prstGeom>
        </p:spPr>
        <p:txBody>
          <a:bodyPr anchor="ctr"/>
          <a:lstStyle>
            <a:lvl1pPr algn="r">
              <a:defRPr sz="1200">
                <a:solidFill>
                  <a:schemeClr val="accent3">
                    <a:lumOff val="-13333"/>
                  </a:schemeClr>
                </a:solidFill>
                <a:latin typeface="+mj-lt"/>
                <a:ea typeface="+mj-ea"/>
                <a:cs typeface="+mj-cs"/>
                <a:sym typeface="Aria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581174459"/>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FFFFFF"/>
        </a:solidFill>
        <a:effectLst/>
      </p:bgPr>
    </p:bg>
    <p:spTree>
      <p:nvGrpSpPr>
        <p:cNvPr id="1" name=""/>
        <p:cNvGrpSpPr/>
        <p:nvPr/>
      </p:nvGrpSpPr>
      <p:grpSpPr>
        <a:xfrm>
          <a:off x="0" y="0"/>
          <a:ext cx="0" cy="0"/>
          <a:chOff x="0" y="0"/>
          <a:chExt cx="0" cy="0"/>
        </a:xfrm>
      </p:grpSpPr>
      <p:sp>
        <p:nvSpPr>
          <p:cNvPr id="460" name="Slide Number"/>
          <p:cNvSpPr txBox="1">
            <a:spLocks noGrp="1"/>
          </p:cNvSpPr>
          <p:nvPr>
            <p:ph type="sldNum" sz="quarter" idx="2"/>
          </p:nvPr>
        </p:nvSpPr>
        <p:spPr>
          <a:xfrm>
            <a:off x="11080144" y="6406787"/>
            <a:ext cx="273657" cy="264255"/>
          </a:xfrm>
          <a:prstGeom prst="rect">
            <a:avLst/>
          </a:prstGeom>
        </p:spPr>
        <p:txBody>
          <a:bodyPr anchor="ctr"/>
          <a:lstStyle>
            <a:lvl1pPr algn="r">
              <a:defRPr sz="1200">
                <a:solidFill>
                  <a:schemeClr val="accent3">
                    <a:lumOff val="-13333"/>
                  </a:schemeClr>
                </a:solidFill>
                <a:latin typeface="+mj-lt"/>
                <a:ea typeface="+mj-ea"/>
                <a:cs typeface="+mj-cs"/>
                <a:sym typeface="Aria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55804791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rgbClr val="FFFFFF"/>
        </a:solidFill>
        <a:effectLst/>
      </p:bgPr>
    </p:bg>
    <p:spTree>
      <p:nvGrpSpPr>
        <p:cNvPr id="1" name=""/>
        <p:cNvGrpSpPr/>
        <p:nvPr/>
      </p:nvGrpSpPr>
      <p:grpSpPr>
        <a:xfrm>
          <a:off x="0" y="0"/>
          <a:ext cx="0" cy="0"/>
          <a:chOff x="0" y="0"/>
          <a:chExt cx="0" cy="0"/>
        </a:xfrm>
      </p:grpSpPr>
      <p:sp>
        <p:nvSpPr>
          <p:cNvPr id="467" name="Title Text"/>
          <p:cNvSpPr txBox="1">
            <a:spLocks noGrp="1"/>
          </p:cNvSpPr>
          <p:nvPr>
            <p:ph type="title"/>
          </p:nvPr>
        </p:nvSpPr>
        <p:spPr>
          <a:xfrm>
            <a:off x="839787" y="457200"/>
            <a:ext cx="3932239" cy="1600200"/>
          </a:xfrm>
          <a:prstGeom prst="rect">
            <a:avLst/>
          </a:prstGeom>
        </p:spPr>
        <p:txBody>
          <a:bodyPr anchor="b"/>
          <a:lstStyle>
            <a:lvl1pPr marL="0" indent="0" algn="l">
              <a:lnSpc>
                <a:spcPct val="90000"/>
              </a:lnSpc>
              <a:defRPr sz="3200">
                <a:solidFill>
                  <a:srgbClr val="000000"/>
                </a:solidFill>
                <a:latin typeface="Calibri"/>
                <a:ea typeface="Calibri"/>
                <a:cs typeface="Calibri"/>
                <a:sym typeface="Calibri"/>
              </a:defRPr>
            </a:lvl1pPr>
          </a:lstStyle>
          <a:p>
            <a:r>
              <a:t>Title Text</a:t>
            </a:r>
          </a:p>
        </p:txBody>
      </p:sp>
      <p:sp>
        <p:nvSpPr>
          <p:cNvPr id="468" name="Body Level One…"/>
          <p:cNvSpPr txBox="1">
            <a:spLocks noGrp="1"/>
          </p:cNvSpPr>
          <p:nvPr>
            <p:ph type="body" sz="half" idx="1"/>
          </p:nvPr>
        </p:nvSpPr>
        <p:spPr>
          <a:xfrm>
            <a:off x="5183187" y="987427"/>
            <a:ext cx="6172201" cy="4873626"/>
          </a:xfrm>
          <a:prstGeom prst="rect">
            <a:avLst/>
          </a:prstGeom>
        </p:spPr>
        <p:txBody>
          <a:bodyPr/>
          <a:lstStyle>
            <a:lvl1pPr marL="228600" indent="-228600">
              <a:lnSpc>
                <a:spcPct val="90000"/>
              </a:lnSpc>
              <a:spcBef>
                <a:spcPts val="1000"/>
              </a:spcBef>
              <a:buClrTx/>
              <a:buSzPct val="100000"/>
              <a:buFont typeface="Arial"/>
              <a:buChar char="•"/>
              <a:defRPr sz="3200">
                <a:solidFill>
                  <a:srgbClr val="000000"/>
                </a:solidFill>
                <a:latin typeface="Calibri"/>
                <a:ea typeface="Calibri"/>
                <a:cs typeface="Calibri"/>
                <a:sym typeface="Calibri"/>
              </a:defRPr>
            </a:lvl1pPr>
            <a:lvl2pPr marL="718457" indent="-261257">
              <a:lnSpc>
                <a:spcPct val="90000"/>
              </a:lnSpc>
              <a:spcBef>
                <a:spcPts val="1000"/>
              </a:spcBef>
              <a:buClrTx/>
              <a:buFont typeface="Arial"/>
              <a:defRPr sz="3200">
                <a:solidFill>
                  <a:srgbClr val="000000"/>
                </a:solidFill>
                <a:latin typeface="Calibri"/>
                <a:ea typeface="Calibri"/>
                <a:cs typeface="Calibri"/>
                <a:sym typeface="Calibri"/>
              </a:defRPr>
            </a:lvl2pPr>
            <a:lvl3pPr marL="1219200" indent="-304800">
              <a:lnSpc>
                <a:spcPct val="90000"/>
              </a:lnSpc>
              <a:spcBef>
                <a:spcPts val="1000"/>
              </a:spcBef>
              <a:buClrTx/>
              <a:buSzPct val="100000"/>
              <a:buFont typeface="Arial"/>
              <a:buChar char="•"/>
              <a:defRPr sz="3200">
                <a:solidFill>
                  <a:srgbClr val="000000"/>
                </a:solidFill>
                <a:latin typeface="Calibri"/>
                <a:ea typeface="Calibri"/>
                <a:cs typeface="Calibri"/>
                <a:sym typeface="Calibri"/>
              </a:defRPr>
            </a:lvl3pPr>
            <a:lvl4pPr marL="1737360" indent="-365760">
              <a:lnSpc>
                <a:spcPct val="90000"/>
              </a:lnSpc>
              <a:spcBef>
                <a:spcPts val="1000"/>
              </a:spcBef>
              <a:buClrTx/>
              <a:buFont typeface="Arial"/>
              <a:defRPr sz="3200">
                <a:solidFill>
                  <a:srgbClr val="000000"/>
                </a:solidFill>
                <a:latin typeface="Calibri"/>
                <a:ea typeface="Calibri"/>
                <a:cs typeface="Calibri"/>
                <a:sym typeface="Calibri"/>
              </a:defRPr>
            </a:lvl4pPr>
            <a:lvl5pPr marL="2194560" indent="-365760">
              <a:lnSpc>
                <a:spcPct val="90000"/>
              </a:lnSpc>
              <a:spcBef>
                <a:spcPts val="1000"/>
              </a:spcBef>
              <a:buClrTx/>
              <a:buSzPct val="100000"/>
              <a:buFont typeface="Arial"/>
              <a:buChar char="•"/>
              <a:defRPr sz="32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69" name="Text Placeholder 3"/>
          <p:cNvSpPr>
            <a:spLocks noGrp="1"/>
          </p:cNvSpPr>
          <p:nvPr>
            <p:ph type="body" sz="quarter" idx="21"/>
          </p:nvPr>
        </p:nvSpPr>
        <p:spPr>
          <a:xfrm>
            <a:off x="839787" y="2057400"/>
            <a:ext cx="3932239" cy="3811588"/>
          </a:xfrm>
          <a:prstGeom prst="rect">
            <a:avLst/>
          </a:prstGeom>
        </p:spPr>
        <p:txBody>
          <a:bodyPr/>
          <a:lstStyle/>
          <a:p>
            <a:pPr marL="0" indent="0">
              <a:lnSpc>
                <a:spcPct val="90000"/>
              </a:lnSpc>
              <a:spcBef>
                <a:spcPts val="1000"/>
              </a:spcBef>
              <a:buClrTx/>
              <a:buSzTx/>
              <a:buNone/>
              <a:defRPr sz="1600">
                <a:solidFill>
                  <a:srgbClr val="000000"/>
                </a:solidFill>
                <a:latin typeface="Calibri"/>
                <a:ea typeface="Calibri"/>
                <a:cs typeface="Calibri"/>
                <a:sym typeface="Calibri"/>
              </a:defRPr>
            </a:pPr>
            <a:endParaRPr/>
          </a:p>
        </p:txBody>
      </p:sp>
      <p:sp>
        <p:nvSpPr>
          <p:cNvPr id="470" name="Slide Number"/>
          <p:cNvSpPr txBox="1">
            <a:spLocks noGrp="1"/>
          </p:cNvSpPr>
          <p:nvPr>
            <p:ph type="sldNum" sz="quarter" idx="2"/>
          </p:nvPr>
        </p:nvSpPr>
        <p:spPr>
          <a:xfrm>
            <a:off x="11080144" y="6406787"/>
            <a:ext cx="273657" cy="264255"/>
          </a:xfrm>
          <a:prstGeom prst="rect">
            <a:avLst/>
          </a:prstGeom>
        </p:spPr>
        <p:txBody>
          <a:bodyPr anchor="ctr"/>
          <a:lstStyle>
            <a:lvl1pPr algn="r">
              <a:defRPr sz="1200">
                <a:solidFill>
                  <a:schemeClr val="accent3">
                    <a:lumOff val="-13333"/>
                  </a:schemeClr>
                </a:solidFill>
                <a:latin typeface="+mj-lt"/>
                <a:ea typeface="+mj-ea"/>
                <a:cs typeface="+mj-cs"/>
                <a:sym typeface="Aria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206145131"/>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rgbClr val="FFFFFF"/>
        </a:solidFill>
        <a:effectLst/>
      </p:bgPr>
    </p:bg>
    <p:spTree>
      <p:nvGrpSpPr>
        <p:cNvPr id="1" name=""/>
        <p:cNvGrpSpPr/>
        <p:nvPr/>
      </p:nvGrpSpPr>
      <p:grpSpPr>
        <a:xfrm>
          <a:off x="0" y="0"/>
          <a:ext cx="0" cy="0"/>
          <a:chOff x="0" y="0"/>
          <a:chExt cx="0" cy="0"/>
        </a:xfrm>
      </p:grpSpPr>
      <p:sp>
        <p:nvSpPr>
          <p:cNvPr id="477" name="Title Text"/>
          <p:cNvSpPr txBox="1">
            <a:spLocks noGrp="1"/>
          </p:cNvSpPr>
          <p:nvPr>
            <p:ph type="title"/>
          </p:nvPr>
        </p:nvSpPr>
        <p:spPr>
          <a:xfrm>
            <a:off x="839787" y="457200"/>
            <a:ext cx="3932239" cy="1600200"/>
          </a:xfrm>
          <a:prstGeom prst="rect">
            <a:avLst/>
          </a:prstGeom>
        </p:spPr>
        <p:txBody>
          <a:bodyPr anchor="b"/>
          <a:lstStyle>
            <a:lvl1pPr marL="0" indent="0" algn="l">
              <a:lnSpc>
                <a:spcPct val="90000"/>
              </a:lnSpc>
              <a:defRPr sz="3200">
                <a:solidFill>
                  <a:srgbClr val="000000"/>
                </a:solidFill>
                <a:latin typeface="Calibri"/>
                <a:ea typeface="Calibri"/>
                <a:cs typeface="Calibri"/>
                <a:sym typeface="Calibri"/>
              </a:defRPr>
            </a:lvl1pPr>
          </a:lstStyle>
          <a:p>
            <a:r>
              <a:t>Title Text</a:t>
            </a:r>
          </a:p>
        </p:txBody>
      </p:sp>
      <p:sp>
        <p:nvSpPr>
          <p:cNvPr id="478" name="Picture Placeholder 2"/>
          <p:cNvSpPr>
            <a:spLocks noGrp="1"/>
          </p:cNvSpPr>
          <p:nvPr>
            <p:ph type="pic" sz="half" idx="21"/>
          </p:nvPr>
        </p:nvSpPr>
        <p:spPr>
          <a:xfrm>
            <a:off x="5183187" y="987427"/>
            <a:ext cx="6172201" cy="4873626"/>
          </a:xfrm>
          <a:prstGeom prst="rect">
            <a:avLst/>
          </a:prstGeom>
        </p:spPr>
        <p:txBody>
          <a:bodyPr lIns="91439" rIns="91439">
            <a:noAutofit/>
          </a:bodyPr>
          <a:lstStyle/>
          <a:p>
            <a:endParaRPr/>
          </a:p>
        </p:txBody>
      </p:sp>
      <p:sp>
        <p:nvSpPr>
          <p:cNvPr id="479" name="Body Level One…"/>
          <p:cNvSpPr txBox="1">
            <a:spLocks noGrp="1"/>
          </p:cNvSpPr>
          <p:nvPr>
            <p:ph type="body" sz="quarter" idx="1"/>
          </p:nvPr>
        </p:nvSpPr>
        <p:spPr>
          <a:xfrm>
            <a:off x="839787" y="2057400"/>
            <a:ext cx="3932239" cy="3811588"/>
          </a:xfrm>
          <a:prstGeom prst="rect">
            <a:avLst/>
          </a:prstGeom>
        </p:spPr>
        <p:txBody>
          <a:bodyPr/>
          <a:lstStyle>
            <a:lvl1pPr marL="0" indent="0">
              <a:lnSpc>
                <a:spcPct val="90000"/>
              </a:lnSpc>
              <a:spcBef>
                <a:spcPts val="1000"/>
              </a:spcBef>
              <a:buClrTx/>
              <a:buSzTx/>
              <a:buNone/>
              <a:defRPr sz="1600">
                <a:solidFill>
                  <a:srgbClr val="000000"/>
                </a:solidFill>
                <a:latin typeface="Calibri"/>
                <a:ea typeface="Calibri"/>
                <a:cs typeface="Calibri"/>
                <a:sym typeface="Calibri"/>
              </a:defRPr>
            </a:lvl1pPr>
            <a:lvl2pPr marL="0" indent="457200">
              <a:lnSpc>
                <a:spcPct val="90000"/>
              </a:lnSpc>
              <a:spcBef>
                <a:spcPts val="1000"/>
              </a:spcBef>
              <a:buClrTx/>
              <a:buSzTx/>
              <a:buNone/>
              <a:defRPr sz="1600">
                <a:solidFill>
                  <a:srgbClr val="000000"/>
                </a:solidFill>
                <a:latin typeface="Calibri"/>
                <a:ea typeface="Calibri"/>
                <a:cs typeface="Calibri"/>
                <a:sym typeface="Calibri"/>
              </a:defRPr>
            </a:lvl2pPr>
            <a:lvl3pPr marL="0" indent="914400">
              <a:lnSpc>
                <a:spcPct val="90000"/>
              </a:lnSpc>
              <a:spcBef>
                <a:spcPts val="1000"/>
              </a:spcBef>
              <a:buClrTx/>
              <a:buSzTx/>
              <a:buNone/>
              <a:defRPr sz="1600">
                <a:solidFill>
                  <a:srgbClr val="000000"/>
                </a:solidFill>
                <a:latin typeface="Calibri"/>
                <a:ea typeface="Calibri"/>
                <a:cs typeface="Calibri"/>
                <a:sym typeface="Calibri"/>
              </a:defRPr>
            </a:lvl3pPr>
            <a:lvl4pPr marL="0" indent="1371600">
              <a:lnSpc>
                <a:spcPct val="90000"/>
              </a:lnSpc>
              <a:spcBef>
                <a:spcPts val="1000"/>
              </a:spcBef>
              <a:buClrTx/>
              <a:buSzTx/>
              <a:buNone/>
              <a:defRPr sz="1600">
                <a:solidFill>
                  <a:srgbClr val="000000"/>
                </a:solidFill>
                <a:latin typeface="Calibri"/>
                <a:ea typeface="Calibri"/>
                <a:cs typeface="Calibri"/>
                <a:sym typeface="Calibri"/>
              </a:defRPr>
            </a:lvl4pPr>
            <a:lvl5pPr marL="0" indent="1828800">
              <a:lnSpc>
                <a:spcPct val="90000"/>
              </a:lnSpc>
              <a:spcBef>
                <a:spcPts val="1000"/>
              </a:spcBef>
              <a:buClrTx/>
              <a:buSzTx/>
              <a:buNone/>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80" name="Slide Number"/>
          <p:cNvSpPr txBox="1">
            <a:spLocks noGrp="1"/>
          </p:cNvSpPr>
          <p:nvPr>
            <p:ph type="sldNum" sz="quarter" idx="2"/>
          </p:nvPr>
        </p:nvSpPr>
        <p:spPr>
          <a:xfrm>
            <a:off x="11080144" y="6406787"/>
            <a:ext cx="273657" cy="264255"/>
          </a:xfrm>
          <a:prstGeom prst="rect">
            <a:avLst/>
          </a:prstGeom>
        </p:spPr>
        <p:txBody>
          <a:bodyPr anchor="ctr"/>
          <a:lstStyle>
            <a:lvl1pPr algn="r">
              <a:defRPr sz="1200">
                <a:solidFill>
                  <a:schemeClr val="accent3">
                    <a:lumOff val="-13333"/>
                  </a:schemeClr>
                </a:solidFill>
                <a:latin typeface="+mj-lt"/>
                <a:ea typeface="+mj-ea"/>
                <a:cs typeface="+mj-cs"/>
                <a:sym typeface="Aria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176097033"/>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FFFFFF"/>
        </a:solidFill>
        <a:effectLst/>
      </p:bgPr>
    </p:bg>
    <p:spTree>
      <p:nvGrpSpPr>
        <p:cNvPr id="1" name=""/>
        <p:cNvGrpSpPr/>
        <p:nvPr/>
      </p:nvGrpSpPr>
      <p:grpSpPr>
        <a:xfrm>
          <a:off x="0" y="0"/>
          <a:ext cx="0" cy="0"/>
          <a:chOff x="0" y="0"/>
          <a:chExt cx="0" cy="0"/>
        </a:xfrm>
      </p:grpSpPr>
      <p:sp>
        <p:nvSpPr>
          <p:cNvPr id="487" name="Body Level One…"/>
          <p:cNvSpPr txBox="1">
            <a:spLocks noGrp="1"/>
          </p:cNvSpPr>
          <p:nvPr>
            <p:ph type="body" idx="1"/>
          </p:nvPr>
        </p:nvSpPr>
        <p:spPr>
          <a:xfrm>
            <a:off x="838200" y="1825625"/>
            <a:ext cx="10515600" cy="4351338"/>
          </a:xfrm>
          <a:prstGeom prst="rect">
            <a:avLst/>
          </a:prstGeom>
        </p:spPr>
        <p:txBody>
          <a:bodyPr/>
          <a:lstStyle>
            <a:lvl1pPr marL="228600" indent="-228600">
              <a:lnSpc>
                <a:spcPct val="90000"/>
              </a:lnSpc>
              <a:spcBef>
                <a:spcPts val="1000"/>
              </a:spcBef>
              <a:buClrTx/>
              <a:buSzPct val="100000"/>
              <a:buFont typeface="Arial"/>
              <a:buChar char="•"/>
              <a:defRPr sz="2800">
                <a:solidFill>
                  <a:srgbClr val="000000"/>
                </a:solidFill>
                <a:latin typeface="Calibri"/>
                <a:ea typeface="Calibri"/>
                <a:cs typeface="Calibri"/>
                <a:sym typeface="Calibri"/>
              </a:defRPr>
            </a:lvl1pPr>
            <a:lvl2pPr marL="723900" indent="-266700">
              <a:lnSpc>
                <a:spcPct val="90000"/>
              </a:lnSpc>
              <a:spcBef>
                <a:spcPts val="1000"/>
              </a:spcBef>
              <a:buClrTx/>
              <a:buFont typeface="Arial"/>
              <a:defRPr sz="2800">
                <a:solidFill>
                  <a:srgbClr val="000000"/>
                </a:solidFill>
                <a:latin typeface="Calibri"/>
                <a:ea typeface="Calibri"/>
                <a:cs typeface="Calibri"/>
                <a:sym typeface="Calibri"/>
              </a:defRPr>
            </a:lvl2pPr>
            <a:lvl3pPr marL="1234439" indent="-320039">
              <a:lnSpc>
                <a:spcPct val="90000"/>
              </a:lnSpc>
              <a:spcBef>
                <a:spcPts val="1000"/>
              </a:spcBef>
              <a:buClrTx/>
              <a:buSzPct val="100000"/>
              <a:buFont typeface="Arial"/>
              <a:buChar char="•"/>
              <a:defRPr sz="2800">
                <a:solidFill>
                  <a:srgbClr val="000000"/>
                </a:solidFill>
                <a:latin typeface="Calibri"/>
                <a:ea typeface="Calibri"/>
                <a:cs typeface="Calibri"/>
                <a:sym typeface="Calibri"/>
              </a:defRPr>
            </a:lvl3pPr>
            <a:lvl4pPr marL="1727200" indent="-355600">
              <a:lnSpc>
                <a:spcPct val="90000"/>
              </a:lnSpc>
              <a:spcBef>
                <a:spcPts val="1000"/>
              </a:spcBef>
              <a:buClrTx/>
              <a:buFont typeface="Arial"/>
              <a:defRPr sz="2800">
                <a:solidFill>
                  <a:srgbClr val="000000"/>
                </a:solidFill>
                <a:latin typeface="Calibri"/>
                <a:ea typeface="Calibri"/>
                <a:cs typeface="Calibri"/>
                <a:sym typeface="Calibri"/>
              </a:defRPr>
            </a:lvl4pPr>
            <a:lvl5pPr marL="2184400" indent="-355600">
              <a:lnSpc>
                <a:spcPct val="90000"/>
              </a:lnSpc>
              <a:spcBef>
                <a:spcPts val="1000"/>
              </a:spcBef>
              <a:buClrTx/>
              <a:buSzPct val="100000"/>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88" name="Title Text"/>
          <p:cNvSpPr txBox="1">
            <a:spLocks noGrp="1"/>
          </p:cNvSpPr>
          <p:nvPr>
            <p:ph type="title"/>
          </p:nvPr>
        </p:nvSpPr>
        <p:spPr>
          <a:xfrm>
            <a:off x="838200" y="365127"/>
            <a:ext cx="10515600" cy="1325563"/>
          </a:xfrm>
          <a:prstGeom prst="rect">
            <a:avLst/>
          </a:prstGeom>
        </p:spPr>
        <p:txBody>
          <a:bodyPr/>
          <a:lstStyle>
            <a:lvl1pPr marL="0" indent="0" algn="l">
              <a:lnSpc>
                <a:spcPct val="90000"/>
              </a:lnSpc>
              <a:defRPr sz="4400">
                <a:solidFill>
                  <a:srgbClr val="000000"/>
                </a:solidFill>
                <a:latin typeface="Calibri"/>
                <a:ea typeface="Calibri"/>
                <a:cs typeface="Calibri"/>
                <a:sym typeface="Calibri"/>
              </a:defRPr>
            </a:lvl1pPr>
          </a:lstStyle>
          <a:p>
            <a:r>
              <a:t>Title Text</a:t>
            </a:r>
          </a:p>
        </p:txBody>
      </p:sp>
      <p:sp>
        <p:nvSpPr>
          <p:cNvPr id="489" name="Slide Number"/>
          <p:cNvSpPr txBox="1">
            <a:spLocks noGrp="1"/>
          </p:cNvSpPr>
          <p:nvPr>
            <p:ph type="sldNum" sz="quarter" idx="2"/>
          </p:nvPr>
        </p:nvSpPr>
        <p:spPr>
          <a:xfrm>
            <a:off x="11080144" y="6406787"/>
            <a:ext cx="273657" cy="264255"/>
          </a:xfrm>
          <a:prstGeom prst="rect">
            <a:avLst/>
          </a:prstGeom>
        </p:spPr>
        <p:txBody>
          <a:bodyPr anchor="ctr"/>
          <a:lstStyle>
            <a:lvl1pPr algn="r">
              <a:defRPr sz="1200">
                <a:solidFill>
                  <a:schemeClr val="accent3">
                    <a:lumOff val="-13333"/>
                  </a:schemeClr>
                </a:solidFill>
                <a:latin typeface="+mj-lt"/>
                <a:ea typeface="+mj-ea"/>
                <a:cs typeface="+mj-cs"/>
                <a:sym typeface="Aria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59312669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769B29-4AD0-BE4D-BED1-21BBE606B4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8A4645-6B1F-774B-8C66-D3AC5F6EFC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1BE95C-DCA5-2145-9803-3DC53D1161DF}"/>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2CFA102D-1499-F34B-A06A-EFE0F91E6D9E}"/>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B37C9CC-5A8C-764C-B21F-8EAFC575DD8D}"/>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8458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76200"/>
            <a:ext cx="12192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charset="0"/>
            </a:endParaRPr>
          </a:p>
        </p:txBody>
      </p:sp>
      <p:sp>
        <p:nvSpPr>
          <p:cNvPr id="8" name="Rectangle 7"/>
          <p:cNvSpPr>
            <a:spLocks noChangeArrowheads="1"/>
          </p:cNvSpPr>
          <p:nvPr userDrawn="1"/>
        </p:nvSpPr>
        <p:spPr bwMode="auto">
          <a:xfrm>
            <a:off x="0" y="6011864"/>
            <a:ext cx="12192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ヒラギノ角ゴ ProN W3" charset="-128"/>
              <a:cs typeface="+mn-cs"/>
              <a:sym typeface="Arial" charset="0"/>
            </a:endParaRPr>
          </a:p>
        </p:txBody>
      </p:sp>
      <p:sp>
        <p:nvSpPr>
          <p:cNvPr id="9" name="Rectangle 3"/>
          <p:cNvSpPr>
            <a:spLocks noChangeArrowheads="1"/>
          </p:cNvSpPr>
          <p:nvPr userDrawn="1"/>
        </p:nvSpPr>
        <p:spPr bwMode="auto">
          <a:xfrm>
            <a:off x="0" y="5748338"/>
            <a:ext cx="12192000" cy="228600"/>
          </a:xfrm>
          <a:prstGeom prst="rect">
            <a:avLst/>
          </a:prstGeom>
          <a:solidFill>
            <a:schemeClr val="bg2">
              <a:lumMod val="60000"/>
              <a:lumOff val="40000"/>
            </a:scheme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08" charset="0"/>
              <a:ea typeface="ＭＳ Ｐゴシック" pitchFamily="-108" charset="-128"/>
              <a:cs typeface="ＭＳ Ｐゴシック" pitchFamily="-108" charset="-128"/>
              <a:sym typeface="Arial" charset="0"/>
            </a:endParaRPr>
          </a:p>
        </p:txBody>
      </p:sp>
      <p:sp>
        <p:nvSpPr>
          <p:cNvPr id="10" name="Rectangle 4"/>
          <p:cNvSpPr>
            <a:spLocks noChangeArrowheads="1"/>
          </p:cNvSpPr>
          <p:nvPr userDrawn="1"/>
        </p:nvSpPr>
        <p:spPr bwMode="auto">
          <a:xfrm>
            <a:off x="0" y="228600"/>
            <a:ext cx="12192000" cy="5664200"/>
          </a:xfrm>
          <a:prstGeom prst="rect">
            <a:avLst/>
          </a:prstGeom>
          <a:solidFill>
            <a:schemeClr val="accent6"/>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ヒラギノ角ゴ ProN W3" charset="-128"/>
              <a:cs typeface="+mn-cs"/>
              <a:sym typeface="Arial" charset="0"/>
            </a:endParaRPr>
          </a:p>
        </p:txBody>
      </p:sp>
      <p:pic>
        <p:nvPicPr>
          <p:cNvPr id="11" name="Picture 12" descr="YSM_Shield_CMYK.jpg"/>
          <p:cNvPicPr>
            <a:picLocks noChangeAspect="1"/>
          </p:cNvPicPr>
          <p:nvPr userDrawn="1"/>
        </p:nvPicPr>
        <p:blipFill>
          <a:blip r:embed="rId2" cstate="print"/>
          <a:srcRect/>
          <a:stretch>
            <a:fillRect/>
          </a:stretch>
        </p:blipFill>
        <p:spPr bwMode="auto">
          <a:xfrm>
            <a:off x="11125200" y="6143626"/>
            <a:ext cx="762000" cy="714375"/>
          </a:xfrm>
          <a:prstGeom prst="rect">
            <a:avLst/>
          </a:prstGeom>
          <a:noFill/>
          <a:ln w="9525">
            <a:noFill/>
            <a:miter lim="800000"/>
            <a:headEnd/>
            <a:tailEnd/>
          </a:ln>
        </p:spPr>
      </p:pic>
      <p:pic>
        <p:nvPicPr>
          <p:cNvPr id="12" name="Picture 2" descr="Z:\Justin\Logos\YSM\New Brand\YSM_YaleBlue_CMYK.png"/>
          <p:cNvPicPr>
            <a:picLocks noChangeAspect="1" noChangeArrowheads="1"/>
          </p:cNvPicPr>
          <p:nvPr userDrawn="1"/>
        </p:nvPicPr>
        <p:blipFill>
          <a:blip r:embed="rId3" cstate="print"/>
          <a:srcRect/>
          <a:stretch>
            <a:fillRect/>
          </a:stretch>
        </p:blipFill>
        <p:spPr bwMode="auto">
          <a:xfrm>
            <a:off x="711201" y="6343357"/>
            <a:ext cx="4870449" cy="266993"/>
          </a:xfrm>
          <a:prstGeom prst="rect">
            <a:avLst/>
          </a:prstGeom>
          <a:noFill/>
        </p:spPr>
      </p:pic>
      <p:sp>
        <p:nvSpPr>
          <p:cNvPr id="13" name="Title Placeholder 14"/>
          <p:cNvSpPr>
            <a:spLocks noGrp="1"/>
          </p:cNvSpPr>
          <p:nvPr>
            <p:ph type="title" hasCustomPrompt="1"/>
          </p:nvPr>
        </p:nvSpPr>
        <p:spPr>
          <a:xfrm>
            <a:off x="711200" y="990601"/>
            <a:ext cx="109728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a:t>Click to edit Presentation Title </a:t>
            </a:r>
          </a:p>
        </p:txBody>
      </p:sp>
      <p:sp>
        <p:nvSpPr>
          <p:cNvPr id="17" name="Text Placeholder 16"/>
          <p:cNvSpPr>
            <a:spLocks noGrp="1"/>
          </p:cNvSpPr>
          <p:nvPr>
            <p:ph type="body" sz="quarter" idx="10" hasCustomPrompt="1"/>
          </p:nvPr>
        </p:nvSpPr>
        <p:spPr>
          <a:xfrm>
            <a:off x="711200" y="2514600"/>
            <a:ext cx="109728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711200" y="3657600"/>
            <a:ext cx="109728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a:t>Click to edit presenter’s name and presentation’s date</a:t>
            </a:r>
          </a:p>
        </p:txBody>
      </p:sp>
    </p:spTree>
    <p:extLst>
      <p:ext uri="{BB962C8B-B14F-4D97-AF65-F5344CB8AC3E}">
        <p14:creationId xmlns:p14="http://schemas.microsoft.com/office/powerpoint/2010/main" val="14297815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29731"/>
            <a:ext cx="10363200" cy="1470422"/>
          </a:xfrm>
        </p:spPr>
        <p:txBody>
          <a:bodyPr/>
          <a:lstStyle/>
          <a:p>
            <a:r>
              <a:rPr lang="en-US"/>
              <a:t>Click to edit Master title style</a:t>
            </a:r>
          </a:p>
        </p:txBody>
      </p:sp>
      <p:sp>
        <p:nvSpPr>
          <p:cNvPr id="3" name="Subtitle 2"/>
          <p:cNvSpPr>
            <a:spLocks noGrp="1"/>
          </p:cNvSpPr>
          <p:nvPr>
            <p:ph type="subTitle" idx="1"/>
          </p:nvPr>
        </p:nvSpPr>
        <p:spPr>
          <a:xfrm>
            <a:off x="1828800" y="3885904"/>
            <a:ext cx="8534400" cy="1753195"/>
          </a:xfrm>
        </p:spPr>
        <p:txBody>
          <a:bodyPr/>
          <a:lstStyle>
            <a:lvl1pPr marL="0" indent="0" algn="ctr">
              <a:buNone/>
              <a:defRPr/>
            </a:lvl1pPr>
            <a:lvl2pPr marL="428583" indent="0" algn="ctr">
              <a:buNone/>
              <a:defRPr/>
            </a:lvl2pPr>
            <a:lvl3pPr marL="857165" indent="0" algn="ctr">
              <a:buNone/>
              <a:defRPr/>
            </a:lvl3pPr>
            <a:lvl4pPr marL="1285746" indent="0" algn="ctr">
              <a:buNone/>
              <a:defRPr/>
            </a:lvl4pPr>
            <a:lvl5pPr marL="1714328" indent="0" algn="ctr">
              <a:buNone/>
              <a:defRPr/>
            </a:lvl5pPr>
            <a:lvl6pPr marL="2142910" indent="0" algn="ctr">
              <a:buNone/>
              <a:defRPr/>
            </a:lvl6pPr>
            <a:lvl7pPr marL="2571493" indent="0" algn="ctr">
              <a:buNone/>
              <a:defRPr/>
            </a:lvl7pPr>
            <a:lvl8pPr marL="3000075" indent="0" algn="ctr">
              <a:buNone/>
              <a:defRPr/>
            </a:lvl8pPr>
            <a:lvl9pPr marL="3428657" indent="0" algn="ctr">
              <a:buNone/>
              <a:defRPr/>
            </a:lvl9pPr>
          </a:lstStyle>
          <a:p>
            <a:r>
              <a:rPr lang="en-US"/>
              <a:t>Click to edit Master subtitle style</a:t>
            </a:r>
          </a:p>
        </p:txBody>
      </p:sp>
    </p:spTree>
    <p:extLst>
      <p:ext uri="{BB962C8B-B14F-4D97-AF65-F5344CB8AC3E}">
        <p14:creationId xmlns:p14="http://schemas.microsoft.com/office/powerpoint/2010/main" val="272516212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168445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801"/>
            <a:ext cx="10363200" cy="1361777"/>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319" y="2906613"/>
            <a:ext cx="10363200" cy="1500188"/>
          </a:xfrm>
        </p:spPr>
        <p:txBody>
          <a:bodyPr anchor="b"/>
          <a:lstStyle>
            <a:lvl1pPr marL="0" indent="0">
              <a:buNone/>
              <a:defRPr sz="1875"/>
            </a:lvl1pPr>
            <a:lvl2pPr marL="428583" indent="0">
              <a:buNone/>
              <a:defRPr sz="1688"/>
            </a:lvl2pPr>
            <a:lvl3pPr marL="857165" indent="0">
              <a:buNone/>
              <a:defRPr sz="1594"/>
            </a:lvl3pPr>
            <a:lvl4pPr marL="1285746" indent="0">
              <a:buNone/>
              <a:defRPr sz="1313"/>
            </a:lvl4pPr>
            <a:lvl5pPr marL="1714328" indent="0">
              <a:buNone/>
              <a:defRPr sz="1313"/>
            </a:lvl5pPr>
            <a:lvl6pPr marL="2142910" indent="0">
              <a:buNone/>
              <a:defRPr sz="1313"/>
            </a:lvl6pPr>
            <a:lvl7pPr marL="2571493" indent="0">
              <a:buNone/>
              <a:defRPr sz="1313"/>
            </a:lvl7pPr>
            <a:lvl8pPr marL="3000075" indent="0">
              <a:buNone/>
              <a:defRPr sz="1313"/>
            </a:lvl8pPr>
            <a:lvl9pPr marL="3428657" indent="0">
              <a:buNone/>
              <a:defRPr sz="1313"/>
            </a:lvl9pPr>
          </a:lstStyle>
          <a:p>
            <a:pPr lvl="0"/>
            <a:r>
              <a:rPr lang="en-US"/>
              <a:t>Click to edit Master text styles</a:t>
            </a:r>
          </a:p>
        </p:txBody>
      </p:sp>
    </p:spTree>
    <p:extLst>
      <p:ext uri="{BB962C8B-B14F-4D97-AF65-F5344CB8AC3E}">
        <p14:creationId xmlns:p14="http://schemas.microsoft.com/office/powerpoint/2010/main" val="64153645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23053" y="1848445"/>
            <a:ext cx="5540964" cy="466725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4640" y="1848445"/>
            <a:ext cx="5540962" cy="466725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74875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5333"/>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420"/>
            <a:ext cx="5386683" cy="639961"/>
          </a:xfrm>
        </p:spPr>
        <p:txBody>
          <a:bodyPr anchor="b"/>
          <a:lstStyle>
            <a:lvl1pPr marL="0" indent="0">
              <a:buNone/>
              <a:defRPr sz="2250" b="1"/>
            </a:lvl1pPr>
            <a:lvl2pPr marL="428583" indent="0">
              <a:buNone/>
              <a:defRPr sz="1875" b="1"/>
            </a:lvl2pPr>
            <a:lvl3pPr marL="857165" indent="0">
              <a:buNone/>
              <a:defRPr sz="1688" b="1"/>
            </a:lvl3pPr>
            <a:lvl4pPr marL="1285746" indent="0">
              <a:buNone/>
              <a:defRPr sz="1594" b="1"/>
            </a:lvl4pPr>
            <a:lvl5pPr marL="1714328" indent="0">
              <a:buNone/>
              <a:defRPr sz="1594" b="1"/>
            </a:lvl5pPr>
            <a:lvl6pPr marL="2142910" indent="0">
              <a:buNone/>
              <a:defRPr sz="1594" b="1"/>
            </a:lvl6pPr>
            <a:lvl7pPr marL="2571493" indent="0">
              <a:buNone/>
              <a:defRPr sz="1594" b="1"/>
            </a:lvl7pPr>
            <a:lvl8pPr marL="3000075" indent="0">
              <a:buNone/>
              <a:defRPr sz="1594" b="1"/>
            </a:lvl8pPr>
            <a:lvl9pPr marL="3428657" indent="0">
              <a:buNone/>
              <a:defRPr sz="1594" b="1"/>
            </a:lvl9pPr>
          </a:lstStyle>
          <a:p>
            <a:pPr lvl="0"/>
            <a:r>
              <a:rPr lang="en-US"/>
              <a:t>Click to edit Master text styles</a:t>
            </a:r>
          </a:p>
        </p:txBody>
      </p:sp>
      <p:sp>
        <p:nvSpPr>
          <p:cNvPr id="4" name="Content Placeholder 3"/>
          <p:cNvSpPr>
            <a:spLocks noGrp="1"/>
          </p:cNvSpPr>
          <p:nvPr>
            <p:ph sz="half" idx="2"/>
          </p:nvPr>
        </p:nvSpPr>
        <p:spPr>
          <a:xfrm>
            <a:off x="609600" y="2174380"/>
            <a:ext cx="5386683" cy="3951386"/>
          </a:xfrm>
        </p:spPr>
        <p:txBody>
          <a:bodyPr/>
          <a:lstStyle>
            <a:lvl1pPr>
              <a:defRPr sz="2250"/>
            </a:lvl1pPr>
            <a:lvl2pPr>
              <a:defRPr sz="1875"/>
            </a:lvl2pPr>
            <a:lvl3pPr>
              <a:defRPr sz="1688"/>
            </a:lvl3pPr>
            <a:lvl4pPr>
              <a:defRPr sz="1594"/>
            </a:lvl4pPr>
            <a:lvl5pPr>
              <a:defRPr sz="1594"/>
            </a:lvl5pPr>
            <a:lvl6pPr>
              <a:defRPr sz="1594"/>
            </a:lvl6pPr>
            <a:lvl7pPr>
              <a:defRPr sz="1594"/>
            </a:lvl7pPr>
            <a:lvl8pPr>
              <a:defRPr sz="1594"/>
            </a:lvl8pPr>
            <a:lvl9pPr>
              <a:defRPr sz="15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4420"/>
            <a:ext cx="5388563" cy="639961"/>
          </a:xfrm>
        </p:spPr>
        <p:txBody>
          <a:bodyPr anchor="b"/>
          <a:lstStyle>
            <a:lvl1pPr marL="0" indent="0">
              <a:buNone/>
              <a:defRPr sz="2250" b="1"/>
            </a:lvl1pPr>
            <a:lvl2pPr marL="428583" indent="0">
              <a:buNone/>
              <a:defRPr sz="1875" b="1"/>
            </a:lvl2pPr>
            <a:lvl3pPr marL="857165" indent="0">
              <a:buNone/>
              <a:defRPr sz="1688" b="1"/>
            </a:lvl3pPr>
            <a:lvl4pPr marL="1285746" indent="0">
              <a:buNone/>
              <a:defRPr sz="1594" b="1"/>
            </a:lvl4pPr>
            <a:lvl5pPr marL="1714328" indent="0">
              <a:buNone/>
              <a:defRPr sz="1594" b="1"/>
            </a:lvl5pPr>
            <a:lvl6pPr marL="2142910" indent="0">
              <a:buNone/>
              <a:defRPr sz="1594" b="1"/>
            </a:lvl6pPr>
            <a:lvl7pPr marL="2571493" indent="0">
              <a:buNone/>
              <a:defRPr sz="1594" b="1"/>
            </a:lvl7pPr>
            <a:lvl8pPr marL="3000075" indent="0">
              <a:buNone/>
              <a:defRPr sz="1594" b="1"/>
            </a:lvl8pPr>
            <a:lvl9pPr marL="3428657" indent="0">
              <a:buNone/>
              <a:defRPr sz="1594" b="1"/>
            </a:lvl9pPr>
          </a:lstStyle>
          <a:p>
            <a:pPr lvl="0"/>
            <a:r>
              <a:rPr lang="en-US"/>
              <a:t>Click to edit Master text styles</a:t>
            </a:r>
          </a:p>
        </p:txBody>
      </p:sp>
      <p:sp>
        <p:nvSpPr>
          <p:cNvPr id="6" name="Content Placeholder 5"/>
          <p:cNvSpPr>
            <a:spLocks noGrp="1"/>
          </p:cNvSpPr>
          <p:nvPr>
            <p:ph sz="quarter" idx="4"/>
          </p:nvPr>
        </p:nvSpPr>
        <p:spPr>
          <a:xfrm>
            <a:off x="6193837" y="2174380"/>
            <a:ext cx="5388563" cy="3951386"/>
          </a:xfrm>
        </p:spPr>
        <p:txBody>
          <a:bodyPr/>
          <a:lstStyle>
            <a:lvl1pPr>
              <a:defRPr sz="2250"/>
            </a:lvl1pPr>
            <a:lvl2pPr>
              <a:defRPr sz="1875"/>
            </a:lvl2pPr>
            <a:lvl3pPr>
              <a:defRPr sz="1688"/>
            </a:lvl3pPr>
            <a:lvl4pPr>
              <a:defRPr sz="1594"/>
            </a:lvl4pPr>
            <a:lvl5pPr>
              <a:defRPr sz="1594"/>
            </a:lvl5pPr>
            <a:lvl6pPr>
              <a:defRPr sz="1594"/>
            </a:lvl6pPr>
            <a:lvl7pPr>
              <a:defRPr sz="1594"/>
            </a:lvl7pPr>
            <a:lvl8pPr>
              <a:defRPr sz="1594"/>
            </a:lvl8pPr>
            <a:lvl9pPr>
              <a:defRPr sz="15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29698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83984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21367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8B7DB-A969-2E4E-92B7-3044F27630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1FB818-B547-9C46-85FC-9CF9BFD93C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EEB22-04BF-0E4F-B846-967C168323A9}"/>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AE5F7FF0-07FA-E049-B5F5-93303DA3E54E}"/>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A324812A-309C-614E-9B02-7352A0F63A5B}"/>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2811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2358"/>
            <a:ext cx="4011319" cy="1162347"/>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7675" y="272356"/>
            <a:ext cx="6814726" cy="5853410"/>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4704"/>
            <a:ext cx="4011319" cy="4691063"/>
          </a:xfrm>
        </p:spPr>
        <p:txBody>
          <a:bodyPr/>
          <a:lstStyle>
            <a:lvl1pPr marL="0" indent="0">
              <a:buNone/>
              <a:defRPr sz="1313"/>
            </a:lvl1pPr>
            <a:lvl2pPr marL="428583" indent="0">
              <a:buNone/>
              <a:defRPr sz="1125"/>
            </a:lvl2pPr>
            <a:lvl3pPr marL="857165" indent="0">
              <a:buNone/>
              <a:defRPr sz="938"/>
            </a:lvl3pPr>
            <a:lvl4pPr marL="1285746" indent="0">
              <a:buNone/>
              <a:defRPr sz="844"/>
            </a:lvl4pPr>
            <a:lvl5pPr marL="1714328" indent="0">
              <a:buNone/>
              <a:defRPr sz="844"/>
            </a:lvl5pPr>
            <a:lvl6pPr marL="2142910" indent="0">
              <a:buNone/>
              <a:defRPr sz="844"/>
            </a:lvl6pPr>
            <a:lvl7pPr marL="2571493" indent="0">
              <a:buNone/>
              <a:defRPr sz="844"/>
            </a:lvl7pPr>
            <a:lvl8pPr marL="3000075" indent="0">
              <a:buNone/>
              <a:defRPr sz="844"/>
            </a:lvl8pPr>
            <a:lvl9pPr marL="3428657" indent="0">
              <a:buNone/>
              <a:defRPr sz="844"/>
            </a:lvl9pPr>
          </a:lstStyle>
          <a:p>
            <a:pPr lvl="0"/>
            <a:r>
              <a:rPr lang="en-US"/>
              <a:t>Click to edit Master text styles</a:t>
            </a:r>
          </a:p>
        </p:txBody>
      </p:sp>
    </p:spTree>
    <p:extLst>
      <p:ext uri="{BB962C8B-B14F-4D97-AF65-F5344CB8AC3E}">
        <p14:creationId xmlns:p14="http://schemas.microsoft.com/office/powerpoint/2010/main" val="54371088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1195"/>
            <a:ext cx="7315200" cy="56554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481" y="613172"/>
            <a:ext cx="7315200" cy="4115098"/>
          </a:xfrm>
        </p:spPr>
        <p:txBody>
          <a:bodyPr/>
          <a:lstStyle>
            <a:lvl1pPr marL="0" indent="0">
              <a:buNone/>
              <a:defRPr sz="3000"/>
            </a:lvl1pPr>
            <a:lvl2pPr marL="428583" indent="0">
              <a:buNone/>
              <a:defRPr sz="2625"/>
            </a:lvl2pPr>
            <a:lvl3pPr marL="857165" indent="0">
              <a:buNone/>
              <a:defRPr sz="2250"/>
            </a:lvl3pPr>
            <a:lvl4pPr marL="1285746" indent="0">
              <a:buNone/>
              <a:defRPr sz="1875"/>
            </a:lvl4pPr>
            <a:lvl5pPr marL="1714328" indent="0">
              <a:buNone/>
              <a:defRPr sz="1875"/>
            </a:lvl5pPr>
            <a:lvl6pPr marL="2142910" indent="0">
              <a:buNone/>
              <a:defRPr sz="1875"/>
            </a:lvl6pPr>
            <a:lvl7pPr marL="2571493" indent="0">
              <a:buNone/>
              <a:defRPr sz="1875"/>
            </a:lvl7pPr>
            <a:lvl8pPr marL="3000075" indent="0">
              <a:buNone/>
              <a:defRPr sz="1875"/>
            </a:lvl8pPr>
            <a:lvl9pPr marL="3428657" indent="0">
              <a:buNone/>
              <a:defRPr sz="1875"/>
            </a:lvl9pPr>
          </a:lstStyle>
          <a:p>
            <a:pPr lvl="0"/>
            <a:endParaRPr lang="en-US" noProof="0" dirty="0"/>
          </a:p>
        </p:txBody>
      </p:sp>
      <p:sp>
        <p:nvSpPr>
          <p:cNvPr id="4" name="Text Placeholder 3"/>
          <p:cNvSpPr>
            <a:spLocks noGrp="1"/>
          </p:cNvSpPr>
          <p:nvPr>
            <p:ph type="body" sz="half" idx="2"/>
          </p:nvPr>
        </p:nvSpPr>
        <p:spPr>
          <a:xfrm>
            <a:off x="2389481" y="5366743"/>
            <a:ext cx="7315200" cy="805161"/>
          </a:xfrm>
        </p:spPr>
        <p:txBody>
          <a:bodyPr/>
          <a:lstStyle>
            <a:lvl1pPr marL="0" indent="0">
              <a:buNone/>
              <a:defRPr sz="1313"/>
            </a:lvl1pPr>
            <a:lvl2pPr marL="428583" indent="0">
              <a:buNone/>
              <a:defRPr sz="1125"/>
            </a:lvl2pPr>
            <a:lvl3pPr marL="857165" indent="0">
              <a:buNone/>
              <a:defRPr sz="938"/>
            </a:lvl3pPr>
            <a:lvl4pPr marL="1285746" indent="0">
              <a:buNone/>
              <a:defRPr sz="844"/>
            </a:lvl4pPr>
            <a:lvl5pPr marL="1714328" indent="0">
              <a:buNone/>
              <a:defRPr sz="844"/>
            </a:lvl5pPr>
            <a:lvl6pPr marL="2142910" indent="0">
              <a:buNone/>
              <a:defRPr sz="844"/>
            </a:lvl6pPr>
            <a:lvl7pPr marL="2571493" indent="0">
              <a:buNone/>
              <a:defRPr sz="844"/>
            </a:lvl7pPr>
            <a:lvl8pPr marL="3000075" indent="0">
              <a:buNone/>
              <a:defRPr sz="844"/>
            </a:lvl8pPr>
            <a:lvl9pPr marL="3428657" indent="0">
              <a:buNone/>
              <a:defRPr sz="844"/>
            </a:lvl9pPr>
          </a:lstStyle>
          <a:p>
            <a:pPr lvl="0"/>
            <a:r>
              <a:rPr lang="en-US"/>
              <a:t>Click to edit Master text styles</a:t>
            </a:r>
          </a:p>
        </p:txBody>
      </p:sp>
    </p:spTree>
    <p:extLst>
      <p:ext uri="{BB962C8B-B14F-4D97-AF65-F5344CB8AC3E}">
        <p14:creationId xmlns:p14="http://schemas.microsoft.com/office/powerpoint/2010/main" val="351186904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52042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70904" y="381002"/>
            <a:ext cx="2814696" cy="613469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23052" y="381002"/>
            <a:ext cx="8267230" cy="61346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976190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3054" y="381001"/>
            <a:ext cx="11262548" cy="933153"/>
          </a:xfrm>
        </p:spPr>
        <p:txBody>
          <a:bodyPr/>
          <a:lstStyle/>
          <a:p>
            <a:r>
              <a:rPr lang="en-US"/>
              <a:t>Click to edit Master title style</a:t>
            </a:r>
          </a:p>
        </p:txBody>
      </p:sp>
      <p:sp>
        <p:nvSpPr>
          <p:cNvPr id="3" name="Text Placeholder 2"/>
          <p:cNvSpPr>
            <a:spLocks noGrp="1"/>
          </p:cNvSpPr>
          <p:nvPr>
            <p:ph type="body" sz="half" idx="1"/>
          </p:nvPr>
        </p:nvSpPr>
        <p:spPr>
          <a:xfrm>
            <a:off x="523053" y="1848445"/>
            <a:ext cx="5540964" cy="4667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4640" y="1848445"/>
            <a:ext cx="5540962" cy="4667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29759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29732"/>
            <a:ext cx="10363200" cy="575271"/>
          </a:xfrm>
        </p:spPr>
        <p:txBody>
          <a:bodyPr/>
          <a:lstStyle/>
          <a:p>
            <a:r>
              <a:rPr lang="en-US"/>
              <a:t>Click to edit Master title style</a:t>
            </a:r>
          </a:p>
        </p:txBody>
      </p:sp>
      <p:sp>
        <p:nvSpPr>
          <p:cNvPr id="3" name="Subtitle 2"/>
          <p:cNvSpPr>
            <a:spLocks noGrp="1"/>
          </p:cNvSpPr>
          <p:nvPr>
            <p:ph type="subTitle" idx="1"/>
          </p:nvPr>
        </p:nvSpPr>
        <p:spPr>
          <a:xfrm>
            <a:off x="1828800" y="3885904"/>
            <a:ext cx="8534400" cy="1753195"/>
          </a:xfrm>
        </p:spPr>
        <p:txBody>
          <a:bodyPr/>
          <a:lstStyle>
            <a:lvl1pPr marL="0" indent="0" algn="ctr">
              <a:buNone/>
              <a:defRPr/>
            </a:lvl1pPr>
            <a:lvl2pPr marL="428583" indent="0" algn="ctr">
              <a:buNone/>
              <a:defRPr/>
            </a:lvl2pPr>
            <a:lvl3pPr marL="857165" indent="0" algn="ctr">
              <a:buNone/>
              <a:defRPr/>
            </a:lvl3pPr>
            <a:lvl4pPr marL="1285746" indent="0" algn="ctr">
              <a:buNone/>
              <a:defRPr/>
            </a:lvl4pPr>
            <a:lvl5pPr marL="1714328" indent="0" algn="ctr">
              <a:buNone/>
              <a:defRPr/>
            </a:lvl5pPr>
            <a:lvl6pPr marL="2142910" indent="0" algn="ctr">
              <a:buNone/>
              <a:defRPr/>
            </a:lvl6pPr>
            <a:lvl7pPr marL="2571493" indent="0" algn="ctr">
              <a:buNone/>
              <a:defRPr/>
            </a:lvl7pPr>
            <a:lvl8pPr marL="3000075" indent="0" algn="ctr">
              <a:buNone/>
              <a:defRPr/>
            </a:lvl8pPr>
            <a:lvl9pPr marL="3428657" indent="0" algn="ctr">
              <a:buNone/>
              <a:defRPr/>
            </a:lvl9pPr>
          </a:lstStyle>
          <a:p>
            <a:r>
              <a:rPr lang="en-US"/>
              <a:t>Click to edit Master subtitle style</a:t>
            </a:r>
          </a:p>
        </p:txBody>
      </p:sp>
    </p:spTree>
    <p:extLst>
      <p:ext uri="{BB962C8B-B14F-4D97-AF65-F5344CB8AC3E}">
        <p14:creationId xmlns:p14="http://schemas.microsoft.com/office/powerpoint/2010/main" val="365861459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03880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801"/>
            <a:ext cx="10363200" cy="568738"/>
          </a:xfrm>
        </p:spPr>
        <p:txBody>
          <a:bodyPr/>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319" y="2906613"/>
            <a:ext cx="10363200" cy="1500188"/>
          </a:xfrm>
        </p:spPr>
        <p:txBody>
          <a:bodyPr anchor="b"/>
          <a:lstStyle>
            <a:lvl1pPr marL="0" indent="0">
              <a:buNone/>
              <a:defRPr sz="1875"/>
            </a:lvl1pPr>
            <a:lvl2pPr marL="428583" indent="0">
              <a:buNone/>
              <a:defRPr sz="1688"/>
            </a:lvl2pPr>
            <a:lvl3pPr marL="857165" indent="0">
              <a:buNone/>
              <a:defRPr sz="1594"/>
            </a:lvl3pPr>
            <a:lvl4pPr marL="1285746" indent="0">
              <a:buNone/>
              <a:defRPr sz="1313"/>
            </a:lvl4pPr>
            <a:lvl5pPr marL="1714328" indent="0">
              <a:buNone/>
              <a:defRPr sz="1313"/>
            </a:lvl5pPr>
            <a:lvl6pPr marL="2142910" indent="0">
              <a:buNone/>
              <a:defRPr sz="1313"/>
            </a:lvl6pPr>
            <a:lvl7pPr marL="2571493" indent="0">
              <a:buNone/>
              <a:defRPr sz="1313"/>
            </a:lvl7pPr>
            <a:lvl8pPr marL="3000075" indent="0">
              <a:buNone/>
              <a:defRPr sz="1313"/>
            </a:lvl8pPr>
            <a:lvl9pPr marL="3428657" indent="0">
              <a:buNone/>
              <a:defRPr sz="1313"/>
            </a:lvl9pPr>
          </a:lstStyle>
          <a:p>
            <a:pPr lvl="0"/>
            <a:r>
              <a:rPr lang="en-US"/>
              <a:t>Click to edit Master text styles</a:t>
            </a:r>
          </a:p>
        </p:txBody>
      </p:sp>
    </p:spTree>
    <p:extLst>
      <p:ext uri="{BB962C8B-B14F-4D97-AF65-F5344CB8AC3E}">
        <p14:creationId xmlns:p14="http://schemas.microsoft.com/office/powerpoint/2010/main" val="69423676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943695"/>
            <a:ext cx="5621867" cy="4513958"/>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889" y="1943695"/>
            <a:ext cx="5621867" cy="4513958"/>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26950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5333"/>
            <a:ext cx="10972800" cy="575271"/>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420"/>
            <a:ext cx="5386683" cy="639961"/>
          </a:xfrm>
        </p:spPr>
        <p:txBody>
          <a:bodyPr anchor="b"/>
          <a:lstStyle>
            <a:lvl1pPr marL="0" indent="0">
              <a:buNone/>
              <a:defRPr sz="2250" b="1"/>
            </a:lvl1pPr>
            <a:lvl2pPr marL="428583" indent="0">
              <a:buNone/>
              <a:defRPr sz="1875" b="1"/>
            </a:lvl2pPr>
            <a:lvl3pPr marL="857165" indent="0">
              <a:buNone/>
              <a:defRPr sz="1688" b="1"/>
            </a:lvl3pPr>
            <a:lvl4pPr marL="1285746" indent="0">
              <a:buNone/>
              <a:defRPr sz="1594" b="1"/>
            </a:lvl4pPr>
            <a:lvl5pPr marL="1714328" indent="0">
              <a:buNone/>
              <a:defRPr sz="1594" b="1"/>
            </a:lvl5pPr>
            <a:lvl6pPr marL="2142910" indent="0">
              <a:buNone/>
              <a:defRPr sz="1594" b="1"/>
            </a:lvl6pPr>
            <a:lvl7pPr marL="2571493" indent="0">
              <a:buNone/>
              <a:defRPr sz="1594" b="1"/>
            </a:lvl7pPr>
            <a:lvl8pPr marL="3000075" indent="0">
              <a:buNone/>
              <a:defRPr sz="1594" b="1"/>
            </a:lvl8pPr>
            <a:lvl9pPr marL="3428657" indent="0">
              <a:buNone/>
              <a:defRPr sz="1594" b="1"/>
            </a:lvl9pPr>
          </a:lstStyle>
          <a:p>
            <a:pPr lvl="0"/>
            <a:r>
              <a:rPr lang="en-US"/>
              <a:t>Click to edit Master text styles</a:t>
            </a:r>
          </a:p>
        </p:txBody>
      </p:sp>
      <p:sp>
        <p:nvSpPr>
          <p:cNvPr id="4" name="Content Placeholder 3"/>
          <p:cNvSpPr>
            <a:spLocks noGrp="1"/>
          </p:cNvSpPr>
          <p:nvPr>
            <p:ph sz="half" idx="2"/>
          </p:nvPr>
        </p:nvSpPr>
        <p:spPr>
          <a:xfrm>
            <a:off x="609600" y="2174380"/>
            <a:ext cx="5386683" cy="3951386"/>
          </a:xfrm>
        </p:spPr>
        <p:txBody>
          <a:bodyPr/>
          <a:lstStyle>
            <a:lvl1pPr>
              <a:defRPr sz="2250"/>
            </a:lvl1pPr>
            <a:lvl2pPr>
              <a:defRPr sz="1875"/>
            </a:lvl2pPr>
            <a:lvl3pPr>
              <a:defRPr sz="1688"/>
            </a:lvl3pPr>
            <a:lvl4pPr>
              <a:defRPr sz="1594"/>
            </a:lvl4pPr>
            <a:lvl5pPr>
              <a:defRPr sz="1594"/>
            </a:lvl5pPr>
            <a:lvl6pPr>
              <a:defRPr sz="1594"/>
            </a:lvl6pPr>
            <a:lvl7pPr>
              <a:defRPr sz="1594"/>
            </a:lvl7pPr>
            <a:lvl8pPr>
              <a:defRPr sz="1594"/>
            </a:lvl8pPr>
            <a:lvl9pPr>
              <a:defRPr sz="15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4420"/>
            <a:ext cx="5388563" cy="639961"/>
          </a:xfrm>
        </p:spPr>
        <p:txBody>
          <a:bodyPr anchor="b"/>
          <a:lstStyle>
            <a:lvl1pPr marL="0" indent="0">
              <a:buNone/>
              <a:defRPr sz="2250" b="1"/>
            </a:lvl1pPr>
            <a:lvl2pPr marL="428583" indent="0">
              <a:buNone/>
              <a:defRPr sz="1875" b="1"/>
            </a:lvl2pPr>
            <a:lvl3pPr marL="857165" indent="0">
              <a:buNone/>
              <a:defRPr sz="1688" b="1"/>
            </a:lvl3pPr>
            <a:lvl4pPr marL="1285746" indent="0">
              <a:buNone/>
              <a:defRPr sz="1594" b="1"/>
            </a:lvl4pPr>
            <a:lvl5pPr marL="1714328" indent="0">
              <a:buNone/>
              <a:defRPr sz="1594" b="1"/>
            </a:lvl5pPr>
            <a:lvl6pPr marL="2142910" indent="0">
              <a:buNone/>
              <a:defRPr sz="1594" b="1"/>
            </a:lvl6pPr>
            <a:lvl7pPr marL="2571493" indent="0">
              <a:buNone/>
              <a:defRPr sz="1594" b="1"/>
            </a:lvl7pPr>
            <a:lvl8pPr marL="3000075" indent="0">
              <a:buNone/>
              <a:defRPr sz="1594" b="1"/>
            </a:lvl8pPr>
            <a:lvl9pPr marL="3428657" indent="0">
              <a:buNone/>
              <a:defRPr sz="1594" b="1"/>
            </a:lvl9pPr>
          </a:lstStyle>
          <a:p>
            <a:pPr lvl="0"/>
            <a:r>
              <a:rPr lang="en-US"/>
              <a:t>Click to edit Master text styles</a:t>
            </a:r>
          </a:p>
        </p:txBody>
      </p:sp>
      <p:sp>
        <p:nvSpPr>
          <p:cNvPr id="6" name="Content Placeholder 5"/>
          <p:cNvSpPr>
            <a:spLocks noGrp="1"/>
          </p:cNvSpPr>
          <p:nvPr>
            <p:ph sz="quarter" idx="4"/>
          </p:nvPr>
        </p:nvSpPr>
        <p:spPr>
          <a:xfrm>
            <a:off x="6193837" y="2174380"/>
            <a:ext cx="5388563" cy="3951386"/>
          </a:xfrm>
        </p:spPr>
        <p:txBody>
          <a:bodyPr/>
          <a:lstStyle>
            <a:lvl1pPr>
              <a:defRPr sz="2250"/>
            </a:lvl1pPr>
            <a:lvl2pPr>
              <a:defRPr sz="1875"/>
            </a:lvl2pPr>
            <a:lvl3pPr>
              <a:defRPr sz="1688"/>
            </a:lvl3pPr>
            <a:lvl4pPr>
              <a:defRPr sz="1594"/>
            </a:lvl4pPr>
            <a:lvl5pPr>
              <a:defRPr sz="1594"/>
            </a:lvl5pPr>
            <a:lvl6pPr>
              <a:defRPr sz="1594"/>
            </a:lvl6pPr>
            <a:lvl7pPr>
              <a:defRPr sz="1594"/>
            </a:lvl7pPr>
            <a:lvl8pPr>
              <a:defRPr sz="1594"/>
            </a:lvl8pPr>
            <a:lvl9pPr>
              <a:defRPr sz="15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21623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54B07-C194-3942-98C8-5710ED0189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FC2B03-B9CC-6347-9A31-EA25B506A2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0CD2A-EF78-2C4F-9605-5070BCA92383}"/>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3EDE25F9-D767-8C44-8B94-6358B41F41DA}"/>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76EA799-E5E6-8047-9458-07F11E225D09}"/>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61386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37371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78655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125653"/>
            <a:ext cx="4011319" cy="30905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7675" y="272356"/>
            <a:ext cx="6814726" cy="5853410"/>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4704"/>
            <a:ext cx="4011319" cy="4691063"/>
          </a:xfrm>
        </p:spPr>
        <p:txBody>
          <a:bodyPr/>
          <a:lstStyle>
            <a:lvl1pPr marL="0" indent="0">
              <a:buNone/>
              <a:defRPr sz="1313"/>
            </a:lvl1pPr>
            <a:lvl2pPr marL="428583" indent="0">
              <a:buNone/>
              <a:defRPr sz="1125"/>
            </a:lvl2pPr>
            <a:lvl3pPr marL="857165" indent="0">
              <a:buNone/>
              <a:defRPr sz="938"/>
            </a:lvl3pPr>
            <a:lvl4pPr marL="1285746" indent="0">
              <a:buNone/>
              <a:defRPr sz="844"/>
            </a:lvl4pPr>
            <a:lvl5pPr marL="1714328" indent="0">
              <a:buNone/>
              <a:defRPr sz="844"/>
            </a:lvl5pPr>
            <a:lvl6pPr marL="2142910" indent="0">
              <a:buNone/>
              <a:defRPr sz="844"/>
            </a:lvl6pPr>
            <a:lvl7pPr marL="2571493" indent="0">
              <a:buNone/>
              <a:defRPr sz="844"/>
            </a:lvl7pPr>
            <a:lvl8pPr marL="3000075" indent="0">
              <a:buNone/>
              <a:defRPr sz="844"/>
            </a:lvl8pPr>
            <a:lvl9pPr marL="3428657" indent="0">
              <a:buNone/>
              <a:defRPr sz="844"/>
            </a:lvl9pPr>
          </a:lstStyle>
          <a:p>
            <a:pPr lvl="0"/>
            <a:r>
              <a:rPr lang="en-US"/>
              <a:t>Click to edit Master text styles</a:t>
            </a:r>
          </a:p>
        </p:txBody>
      </p:sp>
    </p:spTree>
    <p:extLst>
      <p:ext uri="{BB962C8B-B14F-4D97-AF65-F5344CB8AC3E}">
        <p14:creationId xmlns:p14="http://schemas.microsoft.com/office/powerpoint/2010/main" val="3349699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5055966"/>
            <a:ext cx="7315200" cy="310776"/>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481" y="613172"/>
            <a:ext cx="7315200" cy="4115098"/>
          </a:xfrm>
        </p:spPr>
        <p:txBody>
          <a:bodyPr/>
          <a:lstStyle>
            <a:lvl1pPr marL="0" indent="0">
              <a:buNone/>
              <a:defRPr sz="3000"/>
            </a:lvl1pPr>
            <a:lvl2pPr marL="428583" indent="0">
              <a:buNone/>
              <a:defRPr sz="2625"/>
            </a:lvl2pPr>
            <a:lvl3pPr marL="857165" indent="0">
              <a:buNone/>
              <a:defRPr sz="2250"/>
            </a:lvl3pPr>
            <a:lvl4pPr marL="1285746" indent="0">
              <a:buNone/>
              <a:defRPr sz="1875"/>
            </a:lvl4pPr>
            <a:lvl5pPr marL="1714328" indent="0">
              <a:buNone/>
              <a:defRPr sz="1875"/>
            </a:lvl5pPr>
            <a:lvl6pPr marL="2142910" indent="0">
              <a:buNone/>
              <a:defRPr sz="1875"/>
            </a:lvl6pPr>
            <a:lvl7pPr marL="2571493" indent="0">
              <a:buNone/>
              <a:defRPr sz="1875"/>
            </a:lvl7pPr>
            <a:lvl8pPr marL="3000075" indent="0">
              <a:buNone/>
              <a:defRPr sz="1875"/>
            </a:lvl8pPr>
            <a:lvl9pPr marL="3428657" indent="0">
              <a:buNone/>
              <a:defRPr sz="1875"/>
            </a:lvl9pPr>
          </a:lstStyle>
          <a:p>
            <a:pPr lvl="0"/>
            <a:endParaRPr lang="en-US" noProof="0" dirty="0"/>
          </a:p>
        </p:txBody>
      </p:sp>
      <p:sp>
        <p:nvSpPr>
          <p:cNvPr id="4" name="Text Placeholder 3"/>
          <p:cNvSpPr>
            <a:spLocks noGrp="1"/>
          </p:cNvSpPr>
          <p:nvPr>
            <p:ph type="body" sz="half" idx="2"/>
          </p:nvPr>
        </p:nvSpPr>
        <p:spPr>
          <a:xfrm>
            <a:off x="2389481" y="5366743"/>
            <a:ext cx="7315200" cy="805161"/>
          </a:xfrm>
        </p:spPr>
        <p:txBody>
          <a:bodyPr/>
          <a:lstStyle>
            <a:lvl1pPr marL="0" indent="0">
              <a:buNone/>
              <a:defRPr sz="1313"/>
            </a:lvl1pPr>
            <a:lvl2pPr marL="428583" indent="0">
              <a:buNone/>
              <a:defRPr sz="1125"/>
            </a:lvl2pPr>
            <a:lvl3pPr marL="857165" indent="0">
              <a:buNone/>
              <a:defRPr sz="938"/>
            </a:lvl3pPr>
            <a:lvl4pPr marL="1285746" indent="0">
              <a:buNone/>
              <a:defRPr sz="844"/>
            </a:lvl4pPr>
            <a:lvl5pPr marL="1714328" indent="0">
              <a:buNone/>
              <a:defRPr sz="844"/>
            </a:lvl5pPr>
            <a:lvl6pPr marL="2142910" indent="0">
              <a:buNone/>
              <a:defRPr sz="844"/>
            </a:lvl6pPr>
            <a:lvl7pPr marL="2571493" indent="0">
              <a:buNone/>
              <a:defRPr sz="844"/>
            </a:lvl7pPr>
            <a:lvl8pPr marL="3000075" indent="0">
              <a:buNone/>
              <a:defRPr sz="844"/>
            </a:lvl8pPr>
            <a:lvl9pPr marL="3428657" indent="0">
              <a:buNone/>
              <a:defRPr sz="844"/>
            </a:lvl9pPr>
          </a:lstStyle>
          <a:p>
            <a:pPr lvl="0"/>
            <a:r>
              <a:rPr lang="en-US"/>
              <a:t>Click to edit Master text styles</a:t>
            </a:r>
          </a:p>
        </p:txBody>
      </p:sp>
    </p:spTree>
    <p:extLst>
      <p:ext uri="{BB962C8B-B14F-4D97-AF65-F5344CB8AC3E}">
        <p14:creationId xmlns:p14="http://schemas.microsoft.com/office/powerpoint/2010/main" val="195943545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937403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66348" y="634009"/>
            <a:ext cx="1164409" cy="582364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3" y="634009"/>
            <a:ext cx="8387644" cy="58236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31476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hite Title Slide">
    <p:bg>
      <p:bgPr>
        <a:solidFill>
          <a:schemeClr val="bg1"/>
        </a:solidFill>
        <a:effectLst/>
      </p:bgPr>
    </p:bg>
    <p:spTree>
      <p:nvGrpSpPr>
        <p:cNvPr id="1" name=""/>
        <p:cNvGrpSpPr/>
        <p:nvPr/>
      </p:nvGrpSpPr>
      <p:grpSpPr>
        <a:xfrm>
          <a:off x="0" y="0"/>
          <a:ext cx="0" cy="0"/>
          <a:chOff x="0" y="0"/>
          <a:chExt cx="0" cy="0"/>
        </a:xfrm>
      </p:grpSpPr>
      <p:sp>
        <p:nvSpPr>
          <p:cNvPr id="13" name="Pentagon 12"/>
          <p:cNvSpPr>
            <a:spLocks noChangeAspect="1"/>
          </p:cNvSpPr>
          <p:nvPr userDrawn="1"/>
        </p:nvSpPr>
        <p:spPr>
          <a:xfrm>
            <a:off x="1569480" y="0"/>
            <a:ext cx="3829485" cy="6864096"/>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4" name="Pentagon 13"/>
          <p:cNvSpPr>
            <a:spLocks noChangeAspect="1"/>
          </p:cNvSpPr>
          <p:nvPr userDrawn="1"/>
        </p:nvSpPr>
        <p:spPr>
          <a:xfrm>
            <a:off x="14166" y="0"/>
            <a:ext cx="3829485" cy="6864096"/>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 name="Title 1"/>
          <p:cNvSpPr>
            <a:spLocks noGrp="1"/>
          </p:cNvSpPr>
          <p:nvPr>
            <p:ph type="ctrTitle" hasCustomPrompt="1"/>
          </p:nvPr>
        </p:nvSpPr>
        <p:spPr>
          <a:xfrm>
            <a:off x="914400" y="1638300"/>
            <a:ext cx="10363200" cy="1827843"/>
          </a:xfrm>
        </p:spPr>
        <p:txBody>
          <a:bodyPr lIns="0" tIns="0" rIns="0" bIns="0" anchor="b">
            <a:noAutofit/>
          </a:bodyPr>
          <a:lstStyle>
            <a:lvl1pPr algn="r">
              <a:defRPr sz="3733" b="0" i="0">
                <a:solidFill>
                  <a:srgbClr val="123E57"/>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914400" y="3566160"/>
            <a:ext cx="10363200" cy="686376"/>
          </a:xfrm>
        </p:spPr>
        <p:txBody>
          <a:bodyPr lIns="0" tIns="0" rIns="0" bIns="0" anchor="t">
            <a:noAutofit/>
          </a:bodyPr>
          <a:lstStyle>
            <a:lvl1pPr marL="0" indent="0" algn="r">
              <a:buNone/>
              <a:defRPr sz="1867" b="0" i="1" spc="133">
                <a:solidFill>
                  <a:schemeClr val="accent3"/>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 </a:t>
            </a:r>
          </a:p>
        </p:txBody>
      </p:sp>
      <p:pic>
        <p:nvPicPr>
          <p:cNvPr id="12" name="Picture 11" descr="NCI-Logo-Color.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09602" y="5710324"/>
            <a:ext cx="5324687" cy="508000"/>
          </a:xfrm>
          <a:prstGeom prst="rect">
            <a:avLst/>
          </a:prstGeom>
        </p:spPr>
      </p:pic>
      <p:sp>
        <p:nvSpPr>
          <p:cNvPr id="8" name="Date Placeholder 3"/>
          <p:cNvSpPr>
            <a:spLocks noGrp="1"/>
          </p:cNvSpPr>
          <p:nvPr>
            <p:ph type="dt" sz="half" idx="2"/>
          </p:nvPr>
        </p:nvSpPr>
        <p:spPr>
          <a:xfrm>
            <a:off x="8534400" y="5730240"/>
            <a:ext cx="3048000" cy="475488"/>
          </a:xfrm>
          <a:prstGeom prst="rect">
            <a:avLst/>
          </a:prstGeom>
        </p:spPr>
        <p:txBody>
          <a:bodyPr vert="horz" lIns="0" tIns="0" rIns="0" bIns="0" rtlCol="0" anchor="ctr"/>
          <a:lstStyle>
            <a:lvl1pPr algn="r" fontAlgn="auto">
              <a:spcBef>
                <a:spcPts val="0"/>
              </a:spcBef>
              <a:spcAft>
                <a:spcPts val="0"/>
              </a:spcAft>
              <a:defRPr sz="1867" smtClean="0">
                <a:solidFill>
                  <a:srgbClr val="000000"/>
                </a:solidFill>
                <a:latin typeface="+mn-lt"/>
                <a:ea typeface="+mn-ea"/>
                <a:cs typeface="SapientSansRegular"/>
              </a:defRPr>
            </a:lvl1pPr>
          </a:lstStyle>
          <a:p>
            <a:pPr>
              <a:defRPr/>
            </a:pPr>
            <a:fld id="{646BEAE4-16B3-0744-BFCA-11CE0C224282}" type="datetime4">
              <a:rPr lang="en-US" smtClean="0"/>
              <a:t>March 29, 2022</a:t>
            </a:fld>
            <a:endParaRPr lang="en-US" dirty="0"/>
          </a:p>
        </p:txBody>
      </p:sp>
    </p:spTree>
    <p:extLst>
      <p:ext uri="{BB962C8B-B14F-4D97-AF65-F5344CB8AC3E}">
        <p14:creationId xmlns:p14="http://schemas.microsoft.com/office/powerpoint/2010/main" val="5244697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569480" y="0"/>
            <a:ext cx="3829485" cy="6864096"/>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3" name="Pentagon 12"/>
          <p:cNvSpPr>
            <a:spLocks noChangeAspect="1"/>
          </p:cNvSpPr>
          <p:nvPr userDrawn="1"/>
        </p:nvSpPr>
        <p:spPr>
          <a:xfrm>
            <a:off x="14166" y="0"/>
            <a:ext cx="3829485" cy="6864096"/>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8" name="Title 1"/>
          <p:cNvSpPr>
            <a:spLocks noGrp="1"/>
          </p:cNvSpPr>
          <p:nvPr>
            <p:ph type="title" hasCustomPrompt="1"/>
          </p:nvPr>
        </p:nvSpPr>
        <p:spPr>
          <a:xfrm>
            <a:off x="658368" y="1828800"/>
            <a:ext cx="4023360" cy="1828800"/>
          </a:xfrm>
        </p:spPr>
        <p:txBody>
          <a:bodyPr lIns="0" tIns="0" rIns="0" bIns="0" anchor="b">
            <a:noAutofit/>
          </a:bodyPr>
          <a:lstStyle>
            <a:lvl1pPr algn="r">
              <a:lnSpc>
                <a:spcPct val="90000"/>
              </a:lnSpc>
              <a:defRPr sz="3200">
                <a:solidFill>
                  <a:srgbClr val="123E57"/>
                </a:solidFill>
                <a:latin typeface="+mj-lt"/>
                <a:cs typeface="SapientSansBold"/>
              </a:defRPr>
            </a:lvl1pPr>
          </a:lstStyle>
          <a:p>
            <a:r>
              <a:rPr lang="en-US" dirty="0"/>
              <a:t>Agenda</a:t>
            </a:r>
          </a:p>
        </p:txBody>
      </p:sp>
      <p:sp>
        <p:nvSpPr>
          <p:cNvPr id="7"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11" name="Text Placeholder 12"/>
          <p:cNvSpPr>
            <a:spLocks noGrp="1"/>
          </p:cNvSpPr>
          <p:nvPr>
            <p:ph type="body" sz="quarter" idx="11" hasCustomPrompt="1"/>
          </p:nvPr>
        </p:nvSpPr>
        <p:spPr>
          <a:xfrm>
            <a:off x="5779008" y="0"/>
            <a:ext cx="5730240" cy="6864096"/>
          </a:xfrm>
        </p:spPr>
        <p:txBody>
          <a:bodyPr anchor="ctr">
            <a:noAutofit/>
          </a:bodyPr>
          <a:lstStyle>
            <a:lvl1pPr marL="609585" marR="0" indent="-609585" algn="l" defTabSz="609585" rtl="0" eaLnBrk="1" fontAlgn="auto" latinLnBrk="0" hangingPunct="1">
              <a:lnSpc>
                <a:spcPct val="100000"/>
              </a:lnSpc>
              <a:spcBef>
                <a:spcPts val="0"/>
              </a:spcBef>
              <a:spcAft>
                <a:spcPts val="1333"/>
              </a:spcAft>
              <a:buClr>
                <a:schemeClr val="accent1"/>
              </a:buClr>
              <a:buSzTx/>
              <a:buFont typeface="+mj-lt"/>
              <a:buAutoNum type="arabicPeriod"/>
              <a:tabLst/>
              <a:defRPr i="1">
                <a:solidFill>
                  <a:srgbClr val="000000"/>
                </a:solidFill>
              </a:defRPr>
            </a:lvl1pPr>
            <a:lvl2pPr marL="914377" marR="0" indent="-304792" algn="l" defTabSz="609585" rtl="0" eaLnBrk="1" fontAlgn="auto" latinLnBrk="0" hangingPunct="1">
              <a:lnSpc>
                <a:spcPct val="100000"/>
              </a:lnSpc>
              <a:spcBef>
                <a:spcPts val="0"/>
              </a:spcBef>
              <a:spcAft>
                <a:spcPts val="1333"/>
              </a:spcAft>
              <a:buClr>
                <a:schemeClr val="accent1"/>
              </a:buClr>
              <a:buSzTx/>
              <a:buFont typeface="Wingdings" charset="2"/>
              <a:buChar char="§"/>
              <a:tabLst/>
              <a:defRPr lang="en-US" sz="2533"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914377" marR="0" lvl="1" indent="-304792" algn="l" defTabSz="609585" rtl="0" eaLnBrk="1" fontAlgn="auto" latinLnBrk="0" hangingPunct="1">
              <a:lnSpc>
                <a:spcPct val="100000"/>
              </a:lnSpc>
              <a:spcBef>
                <a:spcPts val="0"/>
              </a:spcBef>
              <a:spcAft>
                <a:spcPts val="1333"/>
              </a:spcAft>
              <a:buClr>
                <a:schemeClr val="accent1"/>
              </a:buClr>
              <a:buSzTx/>
              <a:buFont typeface="Wingdings" charset="2"/>
              <a:buChar char="§"/>
              <a:tabLst/>
              <a:defRPr/>
            </a:pPr>
            <a:r>
              <a:rPr lang="en-US" dirty="0"/>
              <a:t>Agenda Item 3a</a:t>
            </a:r>
          </a:p>
          <a:p>
            <a:pPr marL="914377" marR="0" lvl="1" indent="-304792" algn="l" defTabSz="609585" rtl="0" eaLnBrk="1" fontAlgn="auto" latinLnBrk="0" hangingPunct="1">
              <a:lnSpc>
                <a:spcPct val="100000"/>
              </a:lnSpc>
              <a:spcBef>
                <a:spcPts val="0"/>
              </a:spcBef>
              <a:spcAft>
                <a:spcPts val="1333"/>
              </a:spcAft>
              <a:buClr>
                <a:schemeClr val="accent1"/>
              </a:buClr>
              <a:buSzTx/>
              <a:buFont typeface="Wingdings" charset="2"/>
              <a:buChar char="§"/>
              <a:tabLst/>
              <a:defRPr/>
            </a:pPr>
            <a:r>
              <a:rPr lang="en-US" dirty="0"/>
              <a:t>Agenda Item 3b</a:t>
            </a:r>
          </a:p>
        </p:txBody>
      </p:sp>
    </p:spTree>
    <p:extLst>
      <p:ext uri="{BB962C8B-B14F-4D97-AF65-F5344CB8AC3E}">
        <p14:creationId xmlns:p14="http://schemas.microsoft.com/office/powerpoint/2010/main" val="30239155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hite Section Break">
    <p:bg>
      <p:bgPr>
        <a:solidFill>
          <a:schemeClr val="bg1"/>
        </a:solidFill>
        <a:effectLst/>
      </p:bgPr>
    </p:bg>
    <p:spTree>
      <p:nvGrpSpPr>
        <p:cNvPr id="1" name=""/>
        <p:cNvGrpSpPr/>
        <p:nvPr/>
      </p:nvGrpSpPr>
      <p:grpSpPr>
        <a:xfrm>
          <a:off x="0" y="0"/>
          <a:ext cx="0" cy="0"/>
          <a:chOff x="0" y="0"/>
          <a:chExt cx="0" cy="0"/>
        </a:xfrm>
      </p:grpSpPr>
      <p:sp>
        <p:nvSpPr>
          <p:cNvPr id="9" name="Pentagon 8"/>
          <p:cNvSpPr/>
          <p:nvPr userDrawn="1"/>
        </p:nvSpPr>
        <p:spPr>
          <a:xfrm>
            <a:off x="0" y="0"/>
            <a:ext cx="11277597" cy="68580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3" name="Pentagon 12"/>
          <p:cNvSpPr/>
          <p:nvPr userDrawn="1"/>
        </p:nvSpPr>
        <p:spPr>
          <a:xfrm>
            <a:off x="0" y="0"/>
            <a:ext cx="9719731" cy="68580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6" name="Title 1"/>
          <p:cNvSpPr>
            <a:spLocks noGrp="1"/>
          </p:cNvSpPr>
          <p:nvPr>
            <p:ph type="ctrTitle" hasCustomPrompt="1"/>
          </p:nvPr>
        </p:nvSpPr>
        <p:spPr>
          <a:xfrm>
            <a:off x="4572001" y="2423160"/>
            <a:ext cx="6705599" cy="1828800"/>
          </a:xfrm>
        </p:spPr>
        <p:txBody>
          <a:bodyPr lIns="0" tIns="0" rIns="0" bIns="0" anchor="b">
            <a:noAutofit/>
          </a:bodyPr>
          <a:lstStyle>
            <a:lvl1pPr algn="r">
              <a:defRPr sz="3733" spc="-107">
                <a:solidFill>
                  <a:srgbClr val="123E57"/>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4571999" y="4343400"/>
            <a:ext cx="6697189" cy="685800"/>
          </a:xfrm>
        </p:spPr>
        <p:txBody>
          <a:bodyPr lIns="0" tIns="0" rIns="0" bIns="0">
            <a:noAutofit/>
          </a:bodyPr>
          <a:lstStyle>
            <a:lvl1pPr marL="0" indent="0" algn="r">
              <a:buNone/>
              <a:defRPr sz="1867" b="0" i="1" spc="133">
                <a:solidFill>
                  <a:schemeClr val="accent3"/>
                </a:solidFill>
                <a:latin typeface="+mn-lt"/>
                <a:cs typeface="SapientCentroSlab-Ligh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sp>
        <p:nvSpPr>
          <p:cNvPr id="8"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25454540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hit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2031143" y="0"/>
            <a:ext cx="3829485" cy="6864096"/>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 name="Pentagon 9"/>
          <p:cNvSpPr>
            <a:spLocks noChangeAspect="1"/>
          </p:cNvSpPr>
          <p:nvPr userDrawn="1"/>
        </p:nvSpPr>
        <p:spPr>
          <a:xfrm>
            <a:off x="1" y="0"/>
            <a:ext cx="4305313" cy="6864096"/>
          </a:xfrm>
          <a:prstGeom prst="homePlate">
            <a:avLst>
              <a:gd name="adj" fmla="val 3235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8" name="Title 1"/>
          <p:cNvSpPr>
            <a:spLocks noGrp="1"/>
          </p:cNvSpPr>
          <p:nvPr>
            <p:ph type="ctrTitle" hasCustomPrompt="1"/>
          </p:nvPr>
        </p:nvSpPr>
        <p:spPr>
          <a:xfrm>
            <a:off x="5860628" y="2423160"/>
            <a:ext cx="5416971" cy="1828800"/>
          </a:xfrm>
        </p:spPr>
        <p:txBody>
          <a:bodyPr lIns="0" tIns="0" rIns="0" bIns="0" anchor="b">
            <a:noAutofit/>
          </a:bodyPr>
          <a:lstStyle>
            <a:lvl1pPr algn="r">
              <a:defRPr sz="3733" spc="-107">
                <a:solidFill>
                  <a:srgbClr val="BB0E3D"/>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5860628" y="4343400"/>
            <a:ext cx="5408560" cy="685800"/>
          </a:xfrm>
        </p:spPr>
        <p:txBody>
          <a:bodyPr lIns="0" tIns="0" rIns="0" bIns="0">
            <a:noAutofit/>
          </a:bodyPr>
          <a:lstStyle>
            <a:lvl1pPr marL="0" indent="0" algn="r">
              <a:buNone/>
              <a:defRPr sz="1867" b="0" i="1" spc="133">
                <a:solidFill>
                  <a:schemeClr val="accent3"/>
                </a:solidFill>
                <a:latin typeface="+mn-lt"/>
                <a:cs typeface="SapientCentroSlab-Ligh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sp>
        <p:nvSpPr>
          <p:cNvPr id="12"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3" name="Picture 12"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2027023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F5DF4-8B08-1D4B-AECE-5943871BAB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0F50A4-C11E-6D41-835D-2C1AC51A47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92080-5C72-CF48-A304-F57445EF09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52CB41-AA67-BA4B-A8E4-E7CBBEDE33E1}"/>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00139A31-3928-604B-870A-5F87C6BDED24}"/>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BF21E4E4-994C-CE48-9CBD-A6C2083AF122}"/>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36233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4" name="Pentagon 3"/>
          <p:cNvSpPr/>
          <p:nvPr userDrawn="1"/>
        </p:nvSpPr>
        <p:spPr>
          <a:xfrm>
            <a:off x="0" y="0"/>
            <a:ext cx="11277597" cy="68580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5" name="Pentagon 4"/>
          <p:cNvSpPr/>
          <p:nvPr userDrawn="1"/>
        </p:nvSpPr>
        <p:spPr>
          <a:xfrm>
            <a:off x="0" y="0"/>
            <a:ext cx="9719731" cy="68580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9" name="Text Placeholder 8"/>
          <p:cNvSpPr>
            <a:spLocks noGrp="1"/>
          </p:cNvSpPr>
          <p:nvPr>
            <p:ph type="body" sz="quarter" idx="10" hasCustomPrompt="1"/>
          </p:nvPr>
        </p:nvSpPr>
        <p:spPr>
          <a:xfrm>
            <a:off x="914400" y="1828800"/>
            <a:ext cx="10363200" cy="3200400"/>
          </a:xfrm>
        </p:spPr>
        <p:txBody>
          <a:bodyPr anchor="ctr">
            <a:noAutofit/>
          </a:bodyPr>
          <a:lstStyle>
            <a:lvl1pPr marL="0" indent="0" algn="ctr">
              <a:spcAft>
                <a:spcPts val="0"/>
              </a:spcAft>
              <a:buNone/>
              <a:defRPr sz="3200" b="0" i="1" baseline="0">
                <a:solidFill>
                  <a:srgbClr val="123E57"/>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7"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8" name="Picture 7"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16008390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95306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
        <p:nvSpPr>
          <p:cNvPr id="5"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21546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6" name="Content Placeholder 2"/>
          <p:cNvSpPr>
            <a:spLocks noGrp="1"/>
          </p:cNvSpPr>
          <p:nvPr>
            <p:ph sz="quarter" idx="11"/>
          </p:nvPr>
        </p:nvSpPr>
        <p:spPr>
          <a:xfrm>
            <a:off x="658369"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6349408"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3937424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
        <p:nvSpPr>
          <p:cNvPr id="5" name="Content Placeholder 4"/>
          <p:cNvSpPr>
            <a:spLocks noGrp="1"/>
          </p:cNvSpPr>
          <p:nvPr>
            <p:ph sz="quarter" idx="12"/>
          </p:nvPr>
        </p:nvSpPr>
        <p:spPr>
          <a:xfrm>
            <a:off x="6349408" y="1426633"/>
            <a:ext cx="5196417" cy="480060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658369"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7536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6" name="Content Placeholder 2"/>
          <p:cNvSpPr>
            <a:spLocks noGrp="1"/>
          </p:cNvSpPr>
          <p:nvPr>
            <p:ph sz="quarter" idx="11"/>
          </p:nvPr>
        </p:nvSpPr>
        <p:spPr>
          <a:xfrm>
            <a:off x="6067976"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658369"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7284015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
        <p:nvSpPr>
          <p:cNvPr id="5" name="Content Placeholder 2"/>
          <p:cNvSpPr>
            <a:spLocks noGrp="1"/>
          </p:cNvSpPr>
          <p:nvPr>
            <p:ph sz="quarter" idx="11"/>
          </p:nvPr>
        </p:nvSpPr>
        <p:spPr>
          <a:xfrm>
            <a:off x="6067976"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658369"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697606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7569067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Tree>
    <p:extLst>
      <p:ext uri="{BB962C8B-B14F-4D97-AF65-F5344CB8AC3E}">
        <p14:creationId xmlns:p14="http://schemas.microsoft.com/office/powerpoint/2010/main" val="38954065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2632945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980C-A04D-0D4F-BE67-22FB30B532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D13E1F-33C1-0F4D-9875-D0ACD2371E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8A10BA-3BBB-314B-8595-203A23FA1B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61C8DA-6A86-3045-B43B-DC707F5075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09CF6C-628F-E445-8EC0-A59156D8B8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C8D400-1018-2F47-A89C-78D95B1F8603}"/>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8" name="Footer Placeholder 7">
            <a:extLst>
              <a:ext uri="{FF2B5EF4-FFF2-40B4-BE49-F238E27FC236}">
                <a16:creationId xmlns:a16="http://schemas.microsoft.com/office/drawing/2014/main" id="{8327385A-9010-6B49-BF1E-E8BF982452C9}"/>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a:extLst>
              <a:ext uri="{FF2B5EF4-FFF2-40B4-BE49-F238E27FC236}">
                <a16:creationId xmlns:a16="http://schemas.microsoft.com/office/drawing/2014/main" id="{9FFA1284-C261-2B40-BDAD-680E4BA42E21}"/>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16512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Tree>
    <p:extLst>
      <p:ext uri="{BB962C8B-B14F-4D97-AF65-F5344CB8AC3E}">
        <p14:creationId xmlns:p14="http://schemas.microsoft.com/office/powerpoint/2010/main" val="22934586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ack Cover White">
    <p:bg>
      <p:bgPr>
        <a:solidFill>
          <a:schemeClr val="bg1"/>
        </a:solidFill>
        <a:effectLst/>
      </p:bgPr>
    </p:bg>
    <p:spTree>
      <p:nvGrpSpPr>
        <p:cNvPr id="1" name=""/>
        <p:cNvGrpSpPr/>
        <p:nvPr/>
      </p:nvGrpSpPr>
      <p:grpSpPr>
        <a:xfrm>
          <a:off x="0" y="0"/>
          <a:ext cx="0" cy="0"/>
          <a:chOff x="0" y="0"/>
          <a:chExt cx="0" cy="0"/>
        </a:xfrm>
      </p:grpSpPr>
      <p:sp>
        <p:nvSpPr>
          <p:cNvPr id="10" name="Pentagon 9"/>
          <p:cNvSpPr/>
          <p:nvPr userDrawn="1"/>
        </p:nvSpPr>
        <p:spPr>
          <a:xfrm>
            <a:off x="0" y="0"/>
            <a:ext cx="11277597" cy="68580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1" name="Pentagon 10"/>
          <p:cNvSpPr/>
          <p:nvPr userDrawn="1"/>
        </p:nvSpPr>
        <p:spPr>
          <a:xfrm>
            <a:off x="0" y="0"/>
            <a:ext cx="9719731" cy="68580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grpSp>
        <p:nvGrpSpPr>
          <p:cNvPr id="2" name="Group 1"/>
          <p:cNvGrpSpPr>
            <a:grpSpLocks noChangeAspect="1"/>
          </p:cNvGrpSpPr>
          <p:nvPr userDrawn="1"/>
        </p:nvGrpSpPr>
        <p:grpSpPr>
          <a:xfrm>
            <a:off x="3986784" y="2865121"/>
            <a:ext cx="4218368" cy="1084580"/>
            <a:chOff x="2333626" y="1990725"/>
            <a:chExt cx="4519680" cy="1162050"/>
          </a:xfrm>
        </p:grpSpPr>
        <p:pic>
          <p:nvPicPr>
            <p:cNvPr id="3" name="Picture 2" descr="4_hhs_logo_gra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33626" y="1990725"/>
              <a:ext cx="1162050" cy="1162050"/>
            </a:xfrm>
            <a:prstGeom prst="rect">
              <a:avLst/>
            </a:prstGeom>
          </p:spPr>
        </p:pic>
        <p:pic>
          <p:nvPicPr>
            <p:cNvPr id="6" name="Picture 5" descr="NCI-Logo-Stack-Colo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33805" y="2133600"/>
              <a:ext cx="3119501" cy="852170"/>
            </a:xfrm>
            <a:prstGeom prst="rect">
              <a:avLst/>
            </a:prstGeom>
          </p:spPr>
        </p:pic>
      </p:grpSp>
      <p:sp>
        <p:nvSpPr>
          <p:cNvPr id="7" name="TextBox 13"/>
          <p:cNvSpPr txBox="1">
            <a:spLocks noChangeArrowheads="1"/>
          </p:cNvSpPr>
          <p:nvPr userDrawn="1"/>
        </p:nvSpPr>
        <p:spPr bwMode="auto">
          <a:xfrm>
            <a:off x="2701330" y="5808133"/>
            <a:ext cx="6838026"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133" b="1" dirty="0">
                <a:solidFill>
                  <a:srgbClr val="606060"/>
                </a:solidFill>
                <a:latin typeface="Arial" charset="0"/>
              </a:rPr>
              <a:t>www.cancer.gov                 www.cancer.gov/espanol</a:t>
            </a:r>
          </a:p>
        </p:txBody>
      </p:sp>
    </p:spTree>
    <p:extLst>
      <p:ext uri="{BB962C8B-B14F-4D97-AF65-F5344CB8AC3E}">
        <p14:creationId xmlns:p14="http://schemas.microsoft.com/office/powerpoint/2010/main" val="12649869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83F377-C9BF-5D4F-B671-3FC9F1FFFC49}"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68A1B3-65E7-3E4D-89A7-B2A3376D2F30}" type="slidenum">
              <a:rPr lang="en-US" smtClean="0"/>
              <a:t>‹#›</a:t>
            </a:fld>
            <a:endParaRPr lang="en-US"/>
          </a:p>
        </p:txBody>
      </p:sp>
    </p:spTree>
    <p:extLst>
      <p:ext uri="{BB962C8B-B14F-4D97-AF65-F5344CB8AC3E}">
        <p14:creationId xmlns:p14="http://schemas.microsoft.com/office/powerpoint/2010/main" val="31311103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83F377-C9BF-5D4F-B671-3FC9F1FFFC49}" type="datetimeFigureOut">
              <a:rPr lang="en-US" smtClean="0"/>
              <a:t>3/29/2022</a:t>
            </a:fld>
            <a:endParaRPr lang="en-US"/>
          </a:p>
        </p:txBody>
      </p:sp>
      <p:sp>
        <p:nvSpPr>
          <p:cNvPr id="5" name="Footer Placeholder 4"/>
          <p:cNvSpPr>
            <a:spLocks noGrp="1"/>
          </p:cNvSpPr>
          <p:nvPr>
            <p:ph type="ftr" sz="quarter" idx="11"/>
          </p:nvPr>
        </p:nvSpPr>
        <p:spPr/>
        <p:txBody>
          <a:bodyPr/>
          <a:lstStyle/>
          <a:p>
            <a:r>
              <a:rPr lang="en-US"/>
              <a:t>UH2/UH3</a:t>
            </a:r>
            <a:endParaRPr lang="en-US" dirty="0"/>
          </a:p>
        </p:txBody>
      </p:sp>
      <p:sp>
        <p:nvSpPr>
          <p:cNvPr id="6" name="Slide Number Placeholder 5"/>
          <p:cNvSpPr>
            <a:spLocks noGrp="1"/>
          </p:cNvSpPr>
          <p:nvPr>
            <p:ph type="sldNum" sz="quarter" idx="12"/>
          </p:nvPr>
        </p:nvSpPr>
        <p:spPr/>
        <p:txBody>
          <a:bodyPr/>
          <a:lstStyle/>
          <a:p>
            <a:fld id="{B568A1B3-65E7-3E4D-89A7-B2A3376D2F30}" type="slidenum">
              <a:rPr lang="en-US" smtClean="0"/>
              <a:t>‹#›</a:t>
            </a:fld>
            <a:endParaRPr lang="en-US"/>
          </a:p>
        </p:txBody>
      </p:sp>
    </p:spTree>
    <p:extLst>
      <p:ext uri="{BB962C8B-B14F-4D97-AF65-F5344CB8AC3E}">
        <p14:creationId xmlns:p14="http://schemas.microsoft.com/office/powerpoint/2010/main" val="24414595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3F377-C9BF-5D4F-B671-3FC9F1FFFC49}"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68A1B3-65E7-3E4D-89A7-B2A3376D2F30}" type="slidenum">
              <a:rPr lang="en-US" smtClean="0"/>
              <a:t>‹#›</a:t>
            </a:fld>
            <a:endParaRPr lang="en-US"/>
          </a:p>
        </p:txBody>
      </p:sp>
    </p:spTree>
    <p:extLst>
      <p:ext uri="{BB962C8B-B14F-4D97-AF65-F5344CB8AC3E}">
        <p14:creationId xmlns:p14="http://schemas.microsoft.com/office/powerpoint/2010/main" val="12062672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83F377-C9BF-5D4F-B671-3FC9F1FFFC49}" type="datetimeFigureOut">
              <a:rPr lang="en-US" smtClean="0"/>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68A1B3-65E7-3E4D-89A7-B2A3376D2F30}" type="slidenum">
              <a:rPr lang="en-US" smtClean="0"/>
              <a:t>‹#›</a:t>
            </a:fld>
            <a:endParaRPr lang="en-US"/>
          </a:p>
        </p:txBody>
      </p:sp>
    </p:spTree>
    <p:extLst>
      <p:ext uri="{BB962C8B-B14F-4D97-AF65-F5344CB8AC3E}">
        <p14:creationId xmlns:p14="http://schemas.microsoft.com/office/powerpoint/2010/main" val="19001956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83F377-C9BF-5D4F-B671-3FC9F1FFFC49}" type="datetimeFigureOut">
              <a:rPr lang="en-US" smtClean="0"/>
              <a:t>3/29/2022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68A1B3-65E7-3E4D-89A7-B2A3376D2F30}" type="slidenum">
              <a:rPr lang="en-US" smtClean="0"/>
              <a:t>‹#›</a:t>
            </a:fld>
            <a:endParaRPr lang="en-US"/>
          </a:p>
        </p:txBody>
      </p:sp>
    </p:spTree>
    <p:extLst>
      <p:ext uri="{BB962C8B-B14F-4D97-AF65-F5344CB8AC3E}">
        <p14:creationId xmlns:p14="http://schemas.microsoft.com/office/powerpoint/2010/main" val="6651881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83F377-C9BF-5D4F-B671-3FC9F1FFFC49}" type="datetimeFigureOut">
              <a:rPr lang="en-US" smtClean="0"/>
              <a:t>3/29/2022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68A1B3-65E7-3E4D-89A7-B2A3376D2F30}" type="slidenum">
              <a:rPr lang="en-US" smtClean="0"/>
              <a:t>‹#›</a:t>
            </a:fld>
            <a:endParaRPr lang="en-US"/>
          </a:p>
        </p:txBody>
      </p:sp>
    </p:spTree>
    <p:extLst>
      <p:ext uri="{BB962C8B-B14F-4D97-AF65-F5344CB8AC3E}">
        <p14:creationId xmlns:p14="http://schemas.microsoft.com/office/powerpoint/2010/main" val="2000078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3F377-C9BF-5D4F-B671-3FC9F1FFFC49}" type="datetimeFigureOut">
              <a:rPr lang="en-US" smtClean="0"/>
              <a:t>3/29/2022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68A1B3-65E7-3E4D-89A7-B2A3376D2F30}" type="slidenum">
              <a:rPr lang="en-US" smtClean="0"/>
              <a:t>‹#›</a:t>
            </a:fld>
            <a:endParaRPr lang="en-US"/>
          </a:p>
        </p:txBody>
      </p:sp>
    </p:spTree>
    <p:extLst>
      <p:ext uri="{BB962C8B-B14F-4D97-AF65-F5344CB8AC3E}">
        <p14:creationId xmlns:p14="http://schemas.microsoft.com/office/powerpoint/2010/main" val="1167642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3F377-C9BF-5D4F-B671-3FC9F1FFFC49}" type="datetimeFigureOut">
              <a:rPr lang="en-US" smtClean="0"/>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68A1B3-65E7-3E4D-89A7-B2A3376D2F30}" type="slidenum">
              <a:rPr lang="en-US" smtClean="0"/>
              <a:t>‹#›</a:t>
            </a:fld>
            <a:endParaRPr lang="en-US"/>
          </a:p>
        </p:txBody>
      </p:sp>
    </p:spTree>
    <p:extLst>
      <p:ext uri="{BB962C8B-B14F-4D97-AF65-F5344CB8AC3E}">
        <p14:creationId xmlns:p14="http://schemas.microsoft.com/office/powerpoint/2010/main" val="3119696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D95FC-07C4-464A-994D-96002FAE1A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0593A3-4974-F14B-BAE9-EDC6EDB44E0B}"/>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4" name="Footer Placeholder 3">
            <a:extLst>
              <a:ext uri="{FF2B5EF4-FFF2-40B4-BE49-F238E27FC236}">
                <a16:creationId xmlns:a16="http://schemas.microsoft.com/office/drawing/2014/main" id="{2A0B7780-D1EB-C740-BC4D-F0D73AD040E5}"/>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a:extLst>
              <a:ext uri="{FF2B5EF4-FFF2-40B4-BE49-F238E27FC236}">
                <a16:creationId xmlns:a16="http://schemas.microsoft.com/office/drawing/2014/main" id="{41C0D9A1-2672-1240-8BE2-3F13BB657E82}"/>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92479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3F377-C9BF-5D4F-B671-3FC9F1FFFC49}" type="datetimeFigureOut">
              <a:rPr lang="en-US" smtClean="0"/>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68A1B3-65E7-3E4D-89A7-B2A3376D2F30}" type="slidenum">
              <a:rPr lang="en-US" smtClean="0"/>
              <a:t>‹#›</a:t>
            </a:fld>
            <a:endParaRPr lang="en-US"/>
          </a:p>
        </p:txBody>
      </p:sp>
    </p:spTree>
    <p:extLst>
      <p:ext uri="{BB962C8B-B14F-4D97-AF65-F5344CB8AC3E}">
        <p14:creationId xmlns:p14="http://schemas.microsoft.com/office/powerpoint/2010/main" val="18991774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83F377-C9BF-5D4F-B671-3FC9F1FFFC49}"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68A1B3-65E7-3E4D-89A7-B2A3376D2F30}" type="slidenum">
              <a:rPr lang="en-US" smtClean="0"/>
              <a:t>‹#›</a:t>
            </a:fld>
            <a:endParaRPr lang="en-US"/>
          </a:p>
        </p:txBody>
      </p:sp>
    </p:spTree>
    <p:extLst>
      <p:ext uri="{BB962C8B-B14F-4D97-AF65-F5344CB8AC3E}">
        <p14:creationId xmlns:p14="http://schemas.microsoft.com/office/powerpoint/2010/main" val="12017620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83F377-C9BF-5D4F-B671-3FC9F1FFFC49}"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68A1B3-65E7-3E4D-89A7-B2A3376D2F30}" type="slidenum">
              <a:rPr lang="en-US" smtClean="0"/>
              <a:t>‹#›</a:t>
            </a:fld>
            <a:endParaRPr lang="en-US"/>
          </a:p>
        </p:txBody>
      </p:sp>
    </p:spTree>
    <p:extLst>
      <p:ext uri="{BB962C8B-B14F-4D97-AF65-F5344CB8AC3E}">
        <p14:creationId xmlns:p14="http://schemas.microsoft.com/office/powerpoint/2010/main" val="39192663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83F377-C9BF-5D4F-B671-3FC9F1FFFC49}" type="datetimeFigureOut">
              <a:rPr lang="en-US" smtClean="0"/>
              <a:t>3/29/2022</a:t>
            </a:fld>
            <a:endParaRPr lang="en-US"/>
          </a:p>
        </p:txBody>
      </p:sp>
      <p:sp>
        <p:nvSpPr>
          <p:cNvPr id="5" name="Footer Placeholder 4"/>
          <p:cNvSpPr>
            <a:spLocks noGrp="1"/>
          </p:cNvSpPr>
          <p:nvPr>
            <p:ph type="ftr" sz="quarter" idx="11"/>
          </p:nvPr>
        </p:nvSpPr>
        <p:spPr/>
        <p:txBody>
          <a:bodyPr/>
          <a:lstStyle/>
          <a:p>
            <a:r>
              <a:rPr lang="en-US" dirty="0"/>
              <a:t>UH2/UH3</a:t>
            </a:r>
          </a:p>
        </p:txBody>
      </p:sp>
      <p:sp>
        <p:nvSpPr>
          <p:cNvPr id="6" name="Slide Number Placeholder 5"/>
          <p:cNvSpPr>
            <a:spLocks noGrp="1"/>
          </p:cNvSpPr>
          <p:nvPr>
            <p:ph type="sldNum" sz="quarter" idx="12"/>
          </p:nvPr>
        </p:nvSpPr>
        <p:spPr/>
        <p:txBody>
          <a:bodyPr/>
          <a:lstStyle/>
          <a:p>
            <a:fld id="{B568A1B3-65E7-3E4D-89A7-B2A3376D2F30}"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22426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8" name="Title Text"/>
          <p:cNvSpPr txBox="1">
            <a:spLocks noGrp="1"/>
          </p:cNvSpPr>
          <p:nvPr>
            <p:ph type="title"/>
          </p:nvPr>
        </p:nvSpPr>
        <p:spPr>
          <a:xfrm>
            <a:off x="914400" y="2130433"/>
            <a:ext cx="10363200" cy="1470026"/>
          </a:xfrm>
          <a:prstGeom prst="rect">
            <a:avLst/>
          </a:prstGeom>
        </p:spPr>
        <p:txBody>
          <a:bodyPr/>
          <a:lstStyle/>
          <a:p>
            <a:r>
              <a:t>Title Text</a:t>
            </a:r>
          </a:p>
        </p:txBody>
      </p:sp>
      <p:sp>
        <p:nvSpPr>
          <p:cNvPr id="49" name="Body Level One…"/>
          <p:cNvSpPr txBox="1">
            <a:spLocks noGrp="1"/>
          </p:cNvSpPr>
          <p:nvPr>
            <p:ph type="body" sz="quarter" idx="1"/>
          </p:nvPr>
        </p:nvSpPr>
        <p:spPr>
          <a:xfrm>
            <a:off x="1828800" y="3886200"/>
            <a:ext cx="8534400" cy="1752600"/>
          </a:xfrm>
          <a:prstGeom prst="rect">
            <a:avLst/>
          </a:prstGeom>
        </p:spPr>
        <p:txBody>
          <a:bodyPr/>
          <a:lstStyle>
            <a:lvl1pPr marL="0" indent="0" algn="ctr">
              <a:buClrTx/>
              <a:buSzTx/>
              <a:buNone/>
            </a:lvl1pPr>
            <a:lvl2pPr marL="0" indent="457200" algn="ctr">
              <a:buClrTx/>
              <a:buSzTx/>
              <a:buNone/>
            </a:lvl2pPr>
            <a:lvl3pPr marL="0" indent="914400" algn="ctr">
              <a:buClrTx/>
              <a:buSzTx/>
              <a:buNone/>
            </a:lvl3pPr>
            <a:lvl4pPr marL="0" indent="1371600" algn="ctr">
              <a:buClrTx/>
              <a:buSzTx/>
              <a:buNone/>
            </a:lvl4pPr>
            <a:lvl5pPr marL="0" indent="1828800" algn="ctr">
              <a:buClrTx/>
              <a:buSzTx/>
              <a:buNone/>
            </a:lvl5pPr>
          </a:lstStyle>
          <a:p>
            <a:r>
              <a:t>Body Level One</a:t>
            </a:r>
          </a:p>
          <a:p>
            <a:pPr lvl="1"/>
            <a:r>
              <a:t>Body Level Two</a:t>
            </a:r>
          </a:p>
          <a:p>
            <a:pPr lvl="2"/>
            <a:r>
              <a:t>Body Level Three</a:t>
            </a:r>
          </a:p>
          <a:p>
            <a:pPr lvl="3"/>
            <a:r>
              <a:t>Body Level Four</a:t>
            </a:r>
          </a:p>
          <a:p>
            <a:pPr lvl="4"/>
            <a:r>
              <a:t>Body Level Five</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5902333"/>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60259"/>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FFFFFF"/>
        </a:solidFill>
        <a:effectLst/>
      </p:bgPr>
    </p:bg>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6330245"/>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75" name="Title Text"/>
          <p:cNvSpPr txBox="1">
            <a:spLocks noGrp="1"/>
          </p:cNvSpPr>
          <p:nvPr>
            <p:ph type="title"/>
          </p:nvPr>
        </p:nvSpPr>
        <p:spPr>
          <a:xfrm>
            <a:off x="963084" y="4406908"/>
            <a:ext cx="10363201" cy="1362076"/>
          </a:xfrm>
          <a:prstGeom prst="rect">
            <a:avLst/>
          </a:prstGeom>
        </p:spPr>
        <p:txBody>
          <a:bodyPr anchor="t"/>
          <a:lstStyle>
            <a:lvl1pPr algn="l">
              <a:defRPr sz="4000" b="1" cap="all"/>
            </a:lvl1pPr>
          </a:lstStyle>
          <a:p>
            <a:r>
              <a:t>Title Text</a:t>
            </a:r>
          </a:p>
        </p:txBody>
      </p:sp>
      <p:sp>
        <p:nvSpPr>
          <p:cNvPr id="76" name="Body Level One…"/>
          <p:cNvSpPr txBox="1">
            <a:spLocks noGrp="1"/>
          </p:cNvSpPr>
          <p:nvPr>
            <p:ph type="body" sz="quarter" idx="1"/>
          </p:nvPr>
        </p:nvSpPr>
        <p:spPr>
          <a:xfrm>
            <a:off x="963084" y="2906713"/>
            <a:ext cx="10363201" cy="1500188"/>
          </a:xfrm>
          <a:prstGeom prst="rect">
            <a:avLst/>
          </a:prstGeom>
        </p:spPr>
        <p:txBody>
          <a:bodyPr anchor="b"/>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98085991"/>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84" name="Title Text"/>
          <p:cNvSpPr txBox="1">
            <a:spLocks noGrp="1"/>
          </p:cNvSpPr>
          <p:nvPr>
            <p:ph type="title"/>
          </p:nvPr>
        </p:nvSpPr>
        <p:spPr>
          <a:prstGeom prst="rect">
            <a:avLst/>
          </a:prstGeom>
        </p:spPr>
        <p:txBody>
          <a:bodyPr/>
          <a:lstStyle/>
          <a:p>
            <a:r>
              <a:t>Title Text</a:t>
            </a:r>
          </a:p>
        </p:txBody>
      </p:sp>
      <p:sp>
        <p:nvSpPr>
          <p:cNvPr id="85" name="Body Level One…"/>
          <p:cNvSpPr txBox="1">
            <a:spLocks noGrp="1"/>
          </p:cNvSpPr>
          <p:nvPr>
            <p:ph type="body" sz="half" idx="1"/>
          </p:nvPr>
        </p:nvSpPr>
        <p:spPr>
          <a:xfrm>
            <a:off x="609600" y="1219205"/>
            <a:ext cx="5384800" cy="4906963"/>
          </a:xfrm>
          <a:prstGeom prst="rect">
            <a:avLst/>
          </a:prstGeom>
        </p:spPr>
        <p:txBody>
          <a:bodyPr/>
          <a:lstStyle>
            <a:lvl1pPr>
              <a:defRPr sz="2800"/>
            </a:lvl1pPr>
            <a:lvl2pPr marL="779462" indent="-333375">
              <a:defRPr sz="2800"/>
            </a:lvl2pPr>
            <a:lvl3pPr marL="1223327" indent="-320039">
              <a:defRPr sz="2800"/>
            </a:lvl3pPr>
            <a:lvl4pPr marL="1716087" indent="-355599">
              <a:defRPr sz="2800"/>
            </a:lvl4pPr>
            <a:lvl5pPr marL="2173288" indent="-355600">
              <a:defRPr sz="2800"/>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524456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93" name="Title Text"/>
          <p:cNvSpPr txBox="1">
            <a:spLocks noGrp="1"/>
          </p:cNvSpPr>
          <p:nvPr>
            <p:ph type="title"/>
          </p:nvPr>
        </p:nvSpPr>
        <p:spPr>
          <a:xfrm>
            <a:off x="609600" y="274638"/>
            <a:ext cx="10972800" cy="1143001"/>
          </a:xfrm>
          <a:prstGeom prst="rect">
            <a:avLst/>
          </a:prstGeom>
        </p:spPr>
        <p:txBody>
          <a:bodyPr/>
          <a:lstStyle/>
          <a:p>
            <a:r>
              <a:t>Title Text</a:t>
            </a:r>
          </a:p>
        </p:txBody>
      </p:sp>
      <p:sp>
        <p:nvSpPr>
          <p:cNvPr id="94" name="Body Level One…"/>
          <p:cNvSpPr txBox="1">
            <a:spLocks noGrp="1"/>
          </p:cNvSpPr>
          <p:nvPr>
            <p:ph type="body" sz="quarter" idx="1"/>
          </p:nvPr>
        </p:nvSpPr>
        <p:spPr>
          <a:xfrm>
            <a:off x="609600" y="1535112"/>
            <a:ext cx="5386917" cy="639763"/>
          </a:xfrm>
          <a:prstGeom prst="rect">
            <a:avLst/>
          </a:prstGeom>
        </p:spPr>
        <p:txBody>
          <a:bodyPr anchor="b"/>
          <a:lstStyle>
            <a:lvl1pPr marL="0" indent="0">
              <a:buClrTx/>
              <a:buSzTx/>
              <a:buNone/>
              <a:defRPr sz="2400" b="1"/>
            </a:lvl1pPr>
            <a:lvl2pPr marL="0" indent="457200">
              <a:buClrTx/>
              <a:buSzTx/>
              <a:buNone/>
              <a:defRPr sz="2400" b="1"/>
            </a:lvl2pPr>
            <a:lvl3pPr marL="0" indent="914400">
              <a:buClrTx/>
              <a:buSzTx/>
              <a:buNone/>
              <a:defRPr sz="2400" b="1"/>
            </a:lvl3pPr>
            <a:lvl4pPr marL="0" indent="1371600">
              <a:buClrTx/>
              <a:buSzTx/>
              <a:buNone/>
              <a:defRPr sz="2400" b="1"/>
            </a:lvl4pPr>
            <a:lvl5pPr marL="0" indent="1828800">
              <a:buClrTx/>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5" name="Text Placeholder 4"/>
          <p:cNvSpPr>
            <a:spLocks noGrp="1"/>
          </p:cNvSpPr>
          <p:nvPr>
            <p:ph type="body" sz="quarter" idx="21"/>
          </p:nvPr>
        </p:nvSpPr>
        <p:spPr>
          <a:xfrm>
            <a:off x="6193373" y="1535112"/>
            <a:ext cx="5389034" cy="639763"/>
          </a:xfrm>
          <a:prstGeom prst="rect">
            <a:avLst/>
          </a:prstGeom>
        </p:spPr>
        <p:txBody>
          <a:bodyPr anchor="b"/>
          <a:lstStyle/>
          <a:p>
            <a:pPr marL="0" indent="0">
              <a:buClrTx/>
              <a:buSzTx/>
              <a:buNone/>
              <a:defRPr sz="2400" b="1"/>
            </a:pPr>
            <a:endParaRP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7211037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46CE7-B7DD-674B-8DBE-ACBED9D08AF5}"/>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3" name="Footer Placeholder 2">
            <a:extLst>
              <a:ext uri="{FF2B5EF4-FFF2-40B4-BE49-F238E27FC236}">
                <a16:creationId xmlns:a16="http://schemas.microsoft.com/office/drawing/2014/main" id="{F7C487FB-D2DA-6345-AE91-2B2B344C1D48}"/>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id="{A53B2653-A4D5-A145-BBFE-FA85ED73FAE7}"/>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88707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03" name="Title Text"/>
          <p:cNvSpPr txBox="1">
            <a:spLocks noGrp="1"/>
          </p:cNvSpPr>
          <p:nvPr>
            <p:ph type="title"/>
          </p:nvPr>
        </p:nvSpPr>
        <p:spPr>
          <a:prstGeom prst="rect">
            <a:avLst/>
          </a:prstGeom>
        </p:spPr>
        <p:txBody>
          <a:bodyPr/>
          <a:lstStyle/>
          <a:p>
            <a:r>
              <a:t>Title Text</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782674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6321691"/>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18" name="Title Text"/>
          <p:cNvSpPr txBox="1">
            <a:spLocks noGrp="1"/>
          </p:cNvSpPr>
          <p:nvPr>
            <p:ph type="title"/>
          </p:nvPr>
        </p:nvSpPr>
        <p:spPr>
          <a:xfrm>
            <a:off x="609603" y="273050"/>
            <a:ext cx="4011084" cy="1162050"/>
          </a:xfrm>
          <a:prstGeom prst="rect">
            <a:avLst/>
          </a:prstGeom>
        </p:spPr>
        <p:txBody>
          <a:bodyPr anchor="b"/>
          <a:lstStyle>
            <a:lvl1pPr algn="l">
              <a:defRPr sz="2000" b="1"/>
            </a:lvl1pPr>
          </a:lstStyle>
          <a:p>
            <a:r>
              <a:t>Title Text</a:t>
            </a:r>
          </a:p>
        </p:txBody>
      </p:sp>
      <p:sp>
        <p:nvSpPr>
          <p:cNvPr id="119" name="Body Level One…"/>
          <p:cNvSpPr txBox="1">
            <a:spLocks noGrp="1"/>
          </p:cNvSpPr>
          <p:nvPr>
            <p:ph type="body" idx="1"/>
          </p:nvPr>
        </p:nvSpPr>
        <p:spPr>
          <a:xfrm>
            <a:off x="4766733" y="273059"/>
            <a:ext cx="6815667" cy="5853113"/>
          </a:xfrm>
          <a:prstGeom prst="rect">
            <a:avLst/>
          </a:prstGeom>
        </p:spPr>
        <p:txBody>
          <a:bodyPr/>
          <a:lstStyle>
            <a:lvl1pPr>
              <a:defRPr sz="3200"/>
            </a:lvl1pPr>
            <a:lvl2pPr marL="772659" indent="-326571">
              <a:defRPr sz="3200"/>
            </a:lvl2pPr>
            <a:lvl3pPr marL="1208087" indent="-304800">
              <a:defRPr sz="3200"/>
            </a:lvl3pPr>
            <a:lvl4pPr marL="1726247" indent="-365759">
              <a:defRPr sz="3200"/>
            </a:lvl4pPr>
            <a:lvl5pPr marL="2183448"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120" name="Text Placeholder 3"/>
          <p:cNvSpPr>
            <a:spLocks noGrp="1"/>
          </p:cNvSpPr>
          <p:nvPr>
            <p:ph type="body" sz="half" idx="21"/>
          </p:nvPr>
        </p:nvSpPr>
        <p:spPr>
          <a:xfrm>
            <a:off x="609602" y="1435103"/>
            <a:ext cx="4011085" cy="4691063"/>
          </a:xfrm>
          <a:prstGeom prst="rect">
            <a:avLst/>
          </a:prstGeom>
        </p:spPr>
        <p:txBody>
          <a:bodyPr/>
          <a:lstStyle/>
          <a:p>
            <a:pPr marL="0" indent="0">
              <a:buClrTx/>
              <a:buSzTx/>
              <a:buNone/>
              <a:defRPr sz="1400"/>
            </a:pPr>
            <a:endParaRP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1454335"/>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129" name="Picture Placeholder 2"/>
          <p:cNvSpPr>
            <a:spLocks noGrp="1"/>
          </p:cNvSpPr>
          <p:nvPr>
            <p:ph type="pic" sz="half" idx="21"/>
          </p:nvPr>
        </p:nvSpPr>
        <p:spPr>
          <a:xfrm>
            <a:off x="2389716" y="612775"/>
            <a:ext cx="7315201" cy="4114800"/>
          </a:xfrm>
          <a:prstGeom prst="rect">
            <a:avLst/>
          </a:prstGeom>
        </p:spPr>
        <p:txBody>
          <a:bodyPr lIns="91439" rIns="91439">
            <a:noAutofit/>
          </a:bodyPr>
          <a:lstStyle/>
          <a:p>
            <a:endParaRPr/>
          </a:p>
        </p:txBody>
      </p:sp>
      <p:sp>
        <p:nvSpPr>
          <p:cNvPr id="130" name="Body Level One…"/>
          <p:cNvSpPr txBox="1">
            <a:spLocks noGrp="1"/>
          </p:cNvSpPr>
          <p:nvPr>
            <p:ph type="body" sz="quarter" idx="1"/>
          </p:nvPr>
        </p:nvSpPr>
        <p:spPr>
          <a:xfrm>
            <a:off x="2389716" y="5367337"/>
            <a:ext cx="7315201" cy="804863"/>
          </a:xfrm>
          <a:prstGeom prst="rect">
            <a:avLst/>
          </a:prstGeom>
        </p:spPr>
        <p:txBody>
          <a:bodyPr/>
          <a:lstStyle>
            <a:lvl1pPr marL="0" indent="0">
              <a:buClrTx/>
              <a:buSzTx/>
              <a:buNone/>
              <a:defRPr sz="1400"/>
            </a:lvl1pPr>
            <a:lvl2pPr marL="0" indent="457200">
              <a:buClrTx/>
              <a:buSzTx/>
              <a:buNone/>
              <a:defRPr sz="1400"/>
            </a:lvl2pPr>
            <a:lvl3pPr marL="0" indent="914400">
              <a:buClrTx/>
              <a:buSzTx/>
              <a:buNone/>
              <a:defRPr sz="1400"/>
            </a:lvl3pPr>
            <a:lvl4pPr marL="0" indent="1371600">
              <a:buClrTx/>
              <a:buSzTx/>
              <a:buNone/>
              <a:defRPr sz="1400"/>
            </a:lvl4pPr>
            <a:lvl5pPr marL="0" indent="1828800">
              <a:buClrTx/>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2028957"/>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FFFFFF"/>
        </a:solidFill>
        <a:effectLst/>
      </p:bgPr>
    </p:bg>
    <p:spTree>
      <p:nvGrpSpPr>
        <p:cNvPr id="1" name=""/>
        <p:cNvGrpSpPr/>
        <p:nvPr/>
      </p:nvGrpSpPr>
      <p:grpSpPr>
        <a:xfrm>
          <a:off x="0" y="0"/>
          <a:ext cx="0" cy="0"/>
          <a:chOff x="0" y="0"/>
          <a:chExt cx="0" cy="0"/>
        </a:xfrm>
      </p:grpSpPr>
      <p:sp>
        <p:nvSpPr>
          <p:cNvPr id="147" name="Title Text"/>
          <p:cNvSpPr txBox="1">
            <a:spLocks noGrp="1"/>
          </p:cNvSpPr>
          <p:nvPr>
            <p:ph type="title"/>
          </p:nvPr>
        </p:nvSpPr>
        <p:spPr>
          <a:xfrm>
            <a:off x="838200" y="365125"/>
            <a:ext cx="10515600" cy="1325563"/>
          </a:xfrm>
          <a:prstGeom prst="rect">
            <a:avLst/>
          </a:prstGeom>
        </p:spPr>
        <p:txBody>
          <a:bodyPr/>
          <a:lstStyle>
            <a:lvl1pPr marL="0" indent="0" algn="l">
              <a:lnSpc>
                <a:spcPct val="90000"/>
              </a:lnSpc>
              <a:defRPr sz="4400">
                <a:solidFill>
                  <a:srgbClr val="000000"/>
                </a:solidFill>
                <a:latin typeface="Calibri"/>
                <a:ea typeface="Calibri"/>
                <a:cs typeface="Calibri"/>
                <a:sym typeface="Calibri"/>
              </a:defRPr>
            </a:lvl1pPr>
          </a:lstStyle>
          <a:p>
            <a:r>
              <a:t>Title Text</a:t>
            </a:r>
          </a:p>
        </p:txBody>
      </p:sp>
      <p:sp>
        <p:nvSpPr>
          <p:cNvPr id="148" name="Body Level One…"/>
          <p:cNvSpPr txBox="1">
            <a:spLocks noGrp="1"/>
          </p:cNvSpPr>
          <p:nvPr>
            <p:ph type="body" idx="1"/>
          </p:nvPr>
        </p:nvSpPr>
        <p:spPr>
          <a:xfrm>
            <a:off x="838200" y="1825625"/>
            <a:ext cx="10515600" cy="4351338"/>
          </a:xfrm>
          <a:prstGeom prst="rect">
            <a:avLst/>
          </a:prstGeom>
        </p:spPr>
        <p:txBody>
          <a:bodyPr/>
          <a:lstStyle>
            <a:lvl1pPr marL="228600" indent="-228600">
              <a:lnSpc>
                <a:spcPct val="90000"/>
              </a:lnSpc>
              <a:spcBef>
                <a:spcPts val="1000"/>
              </a:spcBef>
              <a:buClrTx/>
              <a:buSzPct val="100000"/>
              <a:buFont typeface="Arial"/>
              <a:buChar char="•"/>
              <a:defRPr sz="2800">
                <a:solidFill>
                  <a:srgbClr val="000000"/>
                </a:solidFill>
                <a:latin typeface="Calibri"/>
                <a:ea typeface="Calibri"/>
                <a:cs typeface="Calibri"/>
                <a:sym typeface="Calibri"/>
              </a:defRPr>
            </a:lvl1pPr>
            <a:lvl2pPr marL="723900" indent="-266700">
              <a:lnSpc>
                <a:spcPct val="90000"/>
              </a:lnSpc>
              <a:spcBef>
                <a:spcPts val="1000"/>
              </a:spcBef>
              <a:buClrTx/>
              <a:buFont typeface="Arial"/>
              <a:defRPr sz="2800">
                <a:solidFill>
                  <a:srgbClr val="000000"/>
                </a:solidFill>
                <a:latin typeface="Calibri"/>
                <a:ea typeface="Calibri"/>
                <a:cs typeface="Calibri"/>
                <a:sym typeface="Calibri"/>
              </a:defRPr>
            </a:lvl2pPr>
            <a:lvl3pPr marL="1234439" indent="-320039">
              <a:lnSpc>
                <a:spcPct val="90000"/>
              </a:lnSpc>
              <a:spcBef>
                <a:spcPts val="1000"/>
              </a:spcBef>
              <a:buClrTx/>
              <a:buSzPct val="100000"/>
              <a:buFont typeface="Arial"/>
              <a:buChar char="•"/>
              <a:defRPr sz="2800">
                <a:solidFill>
                  <a:srgbClr val="000000"/>
                </a:solidFill>
                <a:latin typeface="Calibri"/>
                <a:ea typeface="Calibri"/>
                <a:cs typeface="Calibri"/>
                <a:sym typeface="Calibri"/>
              </a:defRPr>
            </a:lvl3pPr>
            <a:lvl4pPr marL="1727200" indent="-355600">
              <a:lnSpc>
                <a:spcPct val="90000"/>
              </a:lnSpc>
              <a:spcBef>
                <a:spcPts val="1000"/>
              </a:spcBef>
              <a:buClrTx/>
              <a:buFont typeface="Arial"/>
              <a:defRPr sz="2800">
                <a:solidFill>
                  <a:srgbClr val="000000"/>
                </a:solidFill>
                <a:latin typeface="Calibri"/>
                <a:ea typeface="Calibri"/>
                <a:cs typeface="Calibri"/>
                <a:sym typeface="Calibri"/>
              </a:defRPr>
            </a:lvl4pPr>
            <a:lvl5pPr marL="2184400" indent="-355600">
              <a:lnSpc>
                <a:spcPct val="90000"/>
              </a:lnSpc>
              <a:spcBef>
                <a:spcPts val="1000"/>
              </a:spcBef>
              <a:buClrTx/>
              <a:buSzPct val="100000"/>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9" name="Slide Number"/>
          <p:cNvSpPr txBox="1">
            <a:spLocks noGrp="1"/>
          </p:cNvSpPr>
          <p:nvPr>
            <p:ph type="sldNum" sz="quarter" idx="2"/>
          </p:nvPr>
        </p:nvSpPr>
        <p:spPr>
          <a:xfrm>
            <a:off x="11095176" y="6414760"/>
            <a:ext cx="258624" cy="248305"/>
          </a:xfrm>
          <a:prstGeom prst="rect">
            <a:avLst/>
          </a:prstGeom>
        </p:spPr>
        <p:txBody>
          <a:bodyPr anchor="ctr"/>
          <a:lstStyle>
            <a:lvl1pPr algn="r">
              <a:defRPr sz="1200">
                <a:solidFill>
                  <a:schemeClr val="accent3">
                    <a:lumOff val="-13333"/>
                  </a:schemeClr>
                </a:solidFill>
                <a:latin typeface="Calibri"/>
                <a:ea typeface="Calibri"/>
                <a:cs typeface="Calibri"/>
                <a:sym typeface="Calibri"/>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364896005"/>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FFFFFF"/>
        </a:solidFill>
        <a:effectLst/>
      </p:bgPr>
    </p:bg>
    <p:spTree>
      <p:nvGrpSpPr>
        <p:cNvPr id="1" name=""/>
        <p:cNvGrpSpPr/>
        <p:nvPr/>
      </p:nvGrpSpPr>
      <p:grpSpPr>
        <a:xfrm>
          <a:off x="0" y="0"/>
          <a:ext cx="0" cy="0"/>
          <a:chOff x="0" y="0"/>
          <a:chExt cx="0" cy="0"/>
        </a:xfrm>
      </p:grpSpPr>
      <p:sp>
        <p:nvSpPr>
          <p:cNvPr id="156" name="Title Text"/>
          <p:cNvSpPr txBox="1">
            <a:spLocks noGrp="1"/>
          </p:cNvSpPr>
          <p:nvPr>
            <p:ph type="title"/>
          </p:nvPr>
        </p:nvSpPr>
        <p:spPr>
          <a:xfrm>
            <a:off x="831850" y="1709738"/>
            <a:ext cx="10515600" cy="2852737"/>
          </a:xfrm>
          <a:prstGeom prst="rect">
            <a:avLst/>
          </a:prstGeom>
        </p:spPr>
        <p:txBody>
          <a:bodyPr anchor="b"/>
          <a:lstStyle>
            <a:lvl1pPr marL="0" indent="0" algn="l">
              <a:lnSpc>
                <a:spcPct val="90000"/>
              </a:lnSpc>
              <a:defRPr sz="6000">
                <a:solidFill>
                  <a:srgbClr val="000000"/>
                </a:solidFill>
                <a:latin typeface="Calibri"/>
                <a:ea typeface="Calibri"/>
                <a:cs typeface="Calibri"/>
                <a:sym typeface="Calibri"/>
              </a:defRPr>
            </a:lvl1pPr>
          </a:lstStyle>
          <a:p>
            <a:r>
              <a:t>Title Text</a:t>
            </a:r>
          </a:p>
        </p:txBody>
      </p:sp>
      <p:sp>
        <p:nvSpPr>
          <p:cNvPr id="157" name="Body Level One…"/>
          <p:cNvSpPr txBox="1">
            <a:spLocks noGrp="1"/>
          </p:cNvSpPr>
          <p:nvPr>
            <p:ph type="body" sz="quarter" idx="1"/>
          </p:nvPr>
        </p:nvSpPr>
        <p:spPr>
          <a:xfrm>
            <a:off x="831850" y="4589462"/>
            <a:ext cx="10515600" cy="1500188"/>
          </a:xfrm>
          <a:prstGeom prst="rect">
            <a:avLst/>
          </a:prstGeom>
        </p:spPr>
        <p:txBody>
          <a:bodyPr/>
          <a:lstStyle>
            <a:lvl1pPr marL="0" indent="0">
              <a:lnSpc>
                <a:spcPct val="90000"/>
              </a:lnSpc>
              <a:spcBef>
                <a:spcPts val="1000"/>
              </a:spcBef>
              <a:buClrTx/>
              <a:buSzTx/>
              <a:buNone/>
              <a:defRPr sz="2400">
                <a:solidFill>
                  <a:schemeClr val="accent3">
                    <a:lumOff val="-13333"/>
                  </a:schemeClr>
                </a:solidFill>
                <a:latin typeface="Calibri"/>
                <a:ea typeface="Calibri"/>
                <a:cs typeface="Calibri"/>
                <a:sym typeface="Calibri"/>
              </a:defRPr>
            </a:lvl1pPr>
            <a:lvl2pPr marL="0" indent="457200">
              <a:lnSpc>
                <a:spcPct val="90000"/>
              </a:lnSpc>
              <a:spcBef>
                <a:spcPts val="1000"/>
              </a:spcBef>
              <a:buClrTx/>
              <a:buSzTx/>
              <a:buNone/>
              <a:defRPr sz="2400">
                <a:solidFill>
                  <a:schemeClr val="accent3">
                    <a:lumOff val="-13333"/>
                  </a:schemeClr>
                </a:solidFill>
                <a:latin typeface="Calibri"/>
                <a:ea typeface="Calibri"/>
                <a:cs typeface="Calibri"/>
                <a:sym typeface="Calibri"/>
              </a:defRPr>
            </a:lvl2pPr>
            <a:lvl3pPr marL="0" indent="914400">
              <a:lnSpc>
                <a:spcPct val="90000"/>
              </a:lnSpc>
              <a:spcBef>
                <a:spcPts val="1000"/>
              </a:spcBef>
              <a:buClrTx/>
              <a:buSzTx/>
              <a:buNone/>
              <a:defRPr sz="2400">
                <a:solidFill>
                  <a:schemeClr val="accent3">
                    <a:lumOff val="-13333"/>
                  </a:schemeClr>
                </a:solidFill>
                <a:latin typeface="Calibri"/>
                <a:ea typeface="Calibri"/>
                <a:cs typeface="Calibri"/>
                <a:sym typeface="Calibri"/>
              </a:defRPr>
            </a:lvl3pPr>
            <a:lvl4pPr marL="0" indent="1371600">
              <a:lnSpc>
                <a:spcPct val="90000"/>
              </a:lnSpc>
              <a:spcBef>
                <a:spcPts val="1000"/>
              </a:spcBef>
              <a:buClrTx/>
              <a:buSzTx/>
              <a:buNone/>
              <a:defRPr sz="2400">
                <a:solidFill>
                  <a:schemeClr val="accent3">
                    <a:lumOff val="-13333"/>
                  </a:schemeClr>
                </a:solidFill>
                <a:latin typeface="Calibri"/>
                <a:ea typeface="Calibri"/>
                <a:cs typeface="Calibri"/>
                <a:sym typeface="Calibri"/>
              </a:defRPr>
            </a:lvl4pPr>
            <a:lvl5pPr marL="0" indent="1828800">
              <a:lnSpc>
                <a:spcPct val="90000"/>
              </a:lnSpc>
              <a:spcBef>
                <a:spcPts val="1000"/>
              </a:spcBef>
              <a:buClrTx/>
              <a:buSzTx/>
              <a:buNone/>
              <a:defRPr sz="2400">
                <a:solidFill>
                  <a:schemeClr val="accent3">
                    <a:lumOff val="-13333"/>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xfrm>
            <a:off x="11095176" y="6414760"/>
            <a:ext cx="258624" cy="248305"/>
          </a:xfrm>
          <a:prstGeom prst="rect">
            <a:avLst/>
          </a:prstGeom>
        </p:spPr>
        <p:txBody>
          <a:bodyPr anchor="ctr"/>
          <a:lstStyle>
            <a:lvl1pPr algn="r">
              <a:defRPr sz="1200">
                <a:solidFill>
                  <a:schemeClr val="accent3">
                    <a:lumOff val="-13333"/>
                  </a:schemeClr>
                </a:solidFill>
                <a:latin typeface="Calibri"/>
                <a:ea typeface="Calibri"/>
                <a:cs typeface="Calibri"/>
                <a:sym typeface="Calibri"/>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19051360"/>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FFFFFF"/>
        </a:solidFill>
        <a:effectLst/>
      </p:bgPr>
    </p:bg>
    <p:spTree>
      <p:nvGrpSpPr>
        <p:cNvPr id="1" name=""/>
        <p:cNvGrpSpPr/>
        <p:nvPr/>
      </p:nvGrpSpPr>
      <p:grpSpPr>
        <a:xfrm>
          <a:off x="0" y="0"/>
          <a:ext cx="0" cy="0"/>
          <a:chOff x="0" y="0"/>
          <a:chExt cx="0" cy="0"/>
        </a:xfrm>
      </p:grpSpPr>
      <p:sp>
        <p:nvSpPr>
          <p:cNvPr id="165" name="Title Text"/>
          <p:cNvSpPr txBox="1">
            <a:spLocks noGrp="1"/>
          </p:cNvSpPr>
          <p:nvPr>
            <p:ph type="title"/>
          </p:nvPr>
        </p:nvSpPr>
        <p:spPr>
          <a:xfrm>
            <a:off x="838200" y="365125"/>
            <a:ext cx="10515600" cy="1325563"/>
          </a:xfrm>
          <a:prstGeom prst="rect">
            <a:avLst/>
          </a:prstGeom>
        </p:spPr>
        <p:txBody>
          <a:bodyPr/>
          <a:lstStyle>
            <a:lvl1pPr marL="0" indent="0" algn="l">
              <a:lnSpc>
                <a:spcPct val="90000"/>
              </a:lnSpc>
              <a:defRPr sz="4400">
                <a:solidFill>
                  <a:srgbClr val="000000"/>
                </a:solidFill>
                <a:latin typeface="Calibri"/>
                <a:ea typeface="Calibri"/>
                <a:cs typeface="Calibri"/>
                <a:sym typeface="Calibri"/>
              </a:defRPr>
            </a:lvl1pPr>
          </a:lstStyle>
          <a:p>
            <a:r>
              <a:t>Title Text</a:t>
            </a:r>
          </a:p>
        </p:txBody>
      </p:sp>
      <p:sp>
        <p:nvSpPr>
          <p:cNvPr id="166" name="Body Level One…"/>
          <p:cNvSpPr txBox="1">
            <a:spLocks noGrp="1"/>
          </p:cNvSpPr>
          <p:nvPr>
            <p:ph type="body" sz="half" idx="1"/>
          </p:nvPr>
        </p:nvSpPr>
        <p:spPr>
          <a:xfrm>
            <a:off x="838200" y="1825625"/>
            <a:ext cx="5181600" cy="4351338"/>
          </a:xfrm>
          <a:prstGeom prst="rect">
            <a:avLst/>
          </a:prstGeom>
        </p:spPr>
        <p:txBody>
          <a:bodyPr/>
          <a:lstStyle>
            <a:lvl1pPr marL="228600" indent="-228600">
              <a:lnSpc>
                <a:spcPct val="90000"/>
              </a:lnSpc>
              <a:spcBef>
                <a:spcPts val="1000"/>
              </a:spcBef>
              <a:buClrTx/>
              <a:buSzPct val="100000"/>
              <a:buFont typeface="Arial"/>
              <a:buChar char="•"/>
              <a:defRPr sz="2800">
                <a:solidFill>
                  <a:srgbClr val="000000"/>
                </a:solidFill>
                <a:latin typeface="Calibri"/>
                <a:ea typeface="Calibri"/>
                <a:cs typeface="Calibri"/>
                <a:sym typeface="Calibri"/>
              </a:defRPr>
            </a:lvl1pPr>
            <a:lvl2pPr marL="723900" indent="-266700">
              <a:lnSpc>
                <a:spcPct val="90000"/>
              </a:lnSpc>
              <a:spcBef>
                <a:spcPts val="1000"/>
              </a:spcBef>
              <a:buClrTx/>
              <a:buFont typeface="Arial"/>
              <a:defRPr sz="2800">
                <a:solidFill>
                  <a:srgbClr val="000000"/>
                </a:solidFill>
                <a:latin typeface="Calibri"/>
                <a:ea typeface="Calibri"/>
                <a:cs typeface="Calibri"/>
                <a:sym typeface="Calibri"/>
              </a:defRPr>
            </a:lvl2pPr>
            <a:lvl3pPr marL="1234439" indent="-320039">
              <a:lnSpc>
                <a:spcPct val="90000"/>
              </a:lnSpc>
              <a:spcBef>
                <a:spcPts val="1000"/>
              </a:spcBef>
              <a:buClrTx/>
              <a:buSzPct val="100000"/>
              <a:buFont typeface="Arial"/>
              <a:buChar char="•"/>
              <a:defRPr sz="2800">
                <a:solidFill>
                  <a:srgbClr val="000000"/>
                </a:solidFill>
                <a:latin typeface="Calibri"/>
                <a:ea typeface="Calibri"/>
                <a:cs typeface="Calibri"/>
                <a:sym typeface="Calibri"/>
              </a:defRPr>
            </a:lvl3pPr>
            <a:lvl4pPr marL="1727200" indent="-355600">
              <a:lnSpc>
                <a:spcPct val="90000"/>
              </a:lnSpc>
              <a:spcBef>
                <a:spcPts val="1000"/>
              </a:spcBef>
              <a:buClrTx/>
              <a:buFont typeface="Arial"/>
              <a:defRPr sz="2800">
                <a:solidFill>
                  <a:srgbClr val="000000"/>
                </a:solidFill>
                <a:latin typeface="Calibri"/>
                <a:ea typeface="Calibri"/>
                <a:cs typeface="Calibri"/>
                <a:sym typeface="Calibri"/>
              </a:defRPr>
            </a:lvl4pPr>
            <a:lvl5pPr marL="2184400" indent="-355600">
              <a:lnSpc>
                <a:spcPct val="90000"/>
              </a:lnSpc>
              <a:spcBef>
                <a:spcPts val="1000"/>
              </a:spcBef>
              <a:buClrTx/>
              <a:buSzPct val="100000"/>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11095176" y="6414760"/>
            <a:ext cx="258624" cy="248305"/>
          </a:xfrm>
          <a:prstGeom prst="rect">
            <a:avLst/>
          </a:prstGeom>
        </p:spPr>
        <p:txBody>
          <a:bodyPr anchor="ctr"/>
          <a:lstStyle>
            <a:lvl1pPr algn="r">
              <a:defRPr sz="1200">
                <a:solidFill>
                  <a:schemeClr val="accent3">
                    <a:lumOff val="-13333"/>
                  </a:schemeClr>
                </a:solidFill>
                <a:latin typeface="Calibri"/>
                <a:ea typeface="Calibri"/>
                <a:cs typeface="Calibri"/>
                <a:sym typeface="Calibri"/>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273490263"/>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FFFFFF"/>
        </a:solidFill>
        <a:effectLst/>
      </p:bgPr>
    </p:bg>
    <p:spTree>
      <p:nvGrpSpPr>
        <p:cNvPr id="1" name=""/>
        <p:cNvGrpSpPr/>
        <p:nvPr/>
      </p:nvGrpSpPr>
      <p:grpSpPr>
        <a:xfrm>
          <a:off x="0" y="0"/>
          <a:ext cx="0" cy="0"/>
          <a:chOff x="0" y="0"/>
          <a:chExt cx="0" cy="0"/>
        </a:xfrm>
      </p:grpSpPr>
      <p:sp>
        <p:nvSpPr>
          <p:cNvPr id="174" name="Title Text"/>
          <p:cNvSpPr txBox="1">
            <a:spLocks noGrp="1"/>
          </p:cNvSpPr>
          <p:nvPr>
            <p:ph type="title"/>
          </p:nvPr>
        </p:nvSpPr>
        <p:spPr>
          <a:xfrm>
            <a:off x="839787" y="365125"/>
            <a:ext cx="10515601" cy="1325563"/>
          </a:xfrm>
          <a:prstGeom prst="rect">
            <a:avLst/>
          </a:prstGeom>
        </p:spPr>
        <p:txBody>
          <a:bodyPr/>
          <a:lstStyle>
            <a:lvl1pPr marL="0" indent="0" algn="l">
              <a:lnSpc>
                <a:spcPct val="90000"/>
              </a:lnSpc>
              <a:defRPr sz="4400">
                <a:solidFill>
                  <a:srgbClr val="000000"/>
                </a:solidFill>
                <a:latin typeface="Calibri"/>
                <a:ea typeface="Calibri"/>
                <a:cs typeface="Calibri"/>
                <a:sym typeface="Calibri"/>
              </a:defRPr>
            </a:lvl1pPr>
          </a:lstStyle>
          <a:p>
            <a:r>
              <a:t>Title Text</a:t>
            </a:r>
          </a:p>
        </p:txBody>
      </p:sp>
      <p:sp>
        <p:nvSpPr>
          <p:cNvPr id="175" name="Body Level One…"/>
          <p:cNvSpPr txBox="1">
            <a:spLocks noGrp="1"/>
          </p:cNvSpPr>
          <p:nvPr>
            <p:ph type="body" sz="quarter" idx="1"/>
          </p:nvPr>
        </p:nvSpPr>
        <p:spPr>
          <a:xfrm>
            <a:off x="839787" y="1681163"/>
            <a:ext cx="5157789" cy="823913"/>
          </a:xfrm>
          <a:prstGeom prst="rect">
            <a:avLst/>
          </a:prstGeom>
        </p:spPr>
        <p:txBody>
          <a:bodyPr anchor="b"/>
          <a:lstStyle>
            <a:lvl1pPr marL="0" indent="0">
              <a:lnSpc>
                <a:spcPct val="90000"/>
              </a:lnSpc>
              <a:spcBef>
                <a:spcPts val="1000"/>
              </a:spcBef>
              <a:buClrTx/>
              <a:buSzTx/>
              <a:buNone/>
              <a:defRPr sz="2400" b="1">
                <a:solidFill>
                  <a:srgbClr val="000000"/>
                </a:solidFill>
                <a:latin typeface="Calibri"/>
                <a:ea typeface="Calibri"/>
                <a:cs typeface="Calibri"/>
                <a:sym typeface="Calibri"/>
              </a:defRPr>
            </a:lvl1pPr>
            <a:lvl2pPr marL="0" indent="457200">
              <a:lnSpc>
                <a:spcPct val="90000"/>
              </a:lnSpc>
              <a:spcBef>
                <a:spcPts val="1000"/>
              </a:spcBef>
              <a:buClrTx/>
              <a:buSzTx/>
              <a:buNone/>
              <a:defRPr sz="2400" b="1">
                <a:solidFill>
                  <a:srgbClr val="000000"/>
                </a:solidFill>
                <a:latin typeface="Calibri"/>
                <a:ea typeface="Calibri"/>
                <a:cs typeface="Calibri"/>
                <a:sym typeface="Calibri"/>
              </a:defRPr>
            </a:lvl2pPr>
            <a:lvl3pPr marL="0" indent="914400">
              <a:lnSpc>
                <a:spcPct val="90000"/>
              </a:lnSpc>
              <a:spcBef>
                <a:spcPts val="1000"/>
              </a:spcBef>
              <a:buClrTx/>
              <a:buSzTx/>
              <a:buNone/>
              <a:defRPr sz="2400" b="1">
                <a:solidFill>
                  <a:srgbClr val="000000"/>
                </a:solidFill>
                <a:latin typeface="Calibri"/>
                <a:ea typeface="Calibri"/>
                <a:cs typeface="Calibri"/>
                <a:sym typeface="Calibri"/>
              </a:defRPr>
            </a:lvl3pPr>
            <a:lvl4pPr marL="0" indent="1371600">
              <a:lnSpc>
                <a:spcPct val="90000"/>
              </a:lnSpc>
              <a:spcBef>
                <a:spcPts val="1000"/>
              </a:spcBef>
              <a:buClrTx/>
              <a:buSzTx/>
              <a:buNone/>
              <a:defRPr sz="2400" b="1">
                <a:solidFill>
                  <a:srgbClr val="000000"/>
                </a:solidFill>
                <a:latin typeface="Calibri"/>
                <a:ea typeface="Calibri"/>
                <a:cs typeface="Calibri"/>
                <a:sym typeface="Calibri"/>
              </a:defRPr>
            </a:lvl4pPr>
            <a:lvl5pPr marL="0" indent="1828800">
              <a:lnSpc>
                <a:spcPct val="90000"/>
              </a:lnSpc>
              <a:spcBef>
                <a:spcPts val="1000"/>
              </a:spcBef>
              <a:buClrTx/>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6" name="Text Placeholder 4"/>
          <p:cNvSpPr>
            <a:spLocks noGrp="1"/>
          </p:cNvSpPr>
          <p:nvPr>
            <p:ph type="body" sz="quarter" idx="21"/>
          </p:nvPr>
        </p:nvSpPr>
        <p:spPr>
          <a:xfrm>
            <a:off x="6172200" y="1681163"/>
            <a:ext cx="5183188" cy="823913"/>
          </a:xfrm>
          <a:prstGeom prst="rect">
            <a:avLst/>
          </a:prstGeom>
        </p:spPr>
        <p:txBody>
          <a:bodyPr anchor="b"/>
          <a:lstStyle/>
          <a:p>
            <a:pPr marL="0" indent="0">
              <a:lnSpc>
                <a:spcPct val="90000"/>
              </a:lnSpc>
              <a:spcBef>
                <a:spcPts val="1000"/>
              </a:spcBef>
              <a:buClrTx/>
              <a:buSzTx/>
              <a:buNone/>
              <a:defRPr sz="2400" b="1">
                <a:solidFill>
                  <a:srgbClr val="000000"/>
                </a:solidFill>
                <a:latin typeface="Calibri"/>
                <a:ea typeface="Calibri"/>
                <a:cs typeface="Calibri"/>
                <a:sym typeface="Calibri"/>
              </a:defRPr>
            </a:pPr>
            <a:endParaRPr/>
          </a:p>
        </p:txBody>
      </p:sp>
      <p:sp>
        <p:nvSpPr>
          <p:cNvPr id="177" name="Slide Number"/>
          <p:cNvSpPr txBox="1">
            <a:spLocks noGrp="1"/>
          </p:cNvSpPr>
          <p:nvPr>
            <p:ph type="sldNum" sz="quarter" idx="2"/>
          </p:nvPr>
        </p:nvSpPr>
        <p:spPr>
          <a:xfrm>
            <a:off x="11095176" y="6414760"/>
            <a:ext cx="258624" cy="248305"/>
          </a:xfrm>
          <a:prstGeom prst="rect">
            <a:avLst/>
          </a:prstGeom>
        </p:spPr>
        <p:txBody>
          <a:bodyPr anchor="ctr"/>
          <a:lstStyle>
            <a:lvl1pPr algn="r">
              <a:defRPr sz="1200">
                <a:solidFill>
                  <a:schemeClr val="accent3">
                    <a:lumOff val="-13333"/>
                  </a:schemeClr>
                </a:solidFill>
                <a:latin typeface="Calibri"/>
                <a:ea typeface="Calibri"/>
                <a:cs typeface="Calibri"/>
                <a:sym typeface="Calibri"/>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469526835"/>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FFFFFF"/>
        </a:solidFill>
        <a:effectLst/>
      </p:bgPr>
    </p:bg>
    <p:spTree>
      <p:nvGrpSpPr>
        <p:cNvPr id="1" name=""/>
        <p:cNvGrpSpPr/>
        <p:nvPr/>
      </p:nvGrpSpPr>
      <p:grpSpPr>
        <a:xfrm>
          <a:off x="0" y="0"/>
          <a:ext cx="0" cy="0"/>
          <a:chOff x="0" y="0"/>
          <a:chExt cx="0" cy="0"/>
        </a:xfrm>
      </p:grpSpPr>
      <p:sp>
        <p:nvSpPr>
          <p:cNvPr id="184" name="Title Text"/>
          <p:cNvSpPr txBox="1">
            <a:spLocks noGrp="1"/>
          </p:cNvSpPr>
          <p:nvPr>
            <p:ph type="title"/>
          </p:nvPr>
        </p:nvSpPr>
        <p:spPr>
          <a:xfrm>
            <a:off x="838200" y="365125"/>
            <a:ext cx="10515600" cy="1325563"/>
          </a:xfrm>
          <a:prstGeom prst="rect">
            <a:avLst/>
          </a:prstGeom>
        </p:spPr>
        <p:txBody>
          <a:bodyPr/>
          <a:lstStyle>
            <a:lvl1pPr marL="0" indent="0" algn="l">
              <a:lnSpc>
                <a:spcPct val="90000"/>
              </a:lnSpc>
              <a:defRPr sz="4400">
                <a:solidFill>
                  <a:srgbClr val="000000"/>
                </a:solidFill>
                <a:latin typeface="Calibri"/>
                <a:ea typeface="Calibri"/>
                <a:cs typeface="Calibri"/>
                <a:sym typeface="Calibri"/>
              </a:defRPr>
            </a:lvl1pPr>
          </a:lstStyle>
          <a:p>
            <a:r>
              <a:t>Title Text</a:t>
            </a:r>
          </a:p>
        </p:txBody>
      </p:sp>
      <p:sp>
        <p:nvSpPr>
          <p:cNvPr id="185" name="Slide Number"/>
          <p:cNvSpPr txBox="1">
            <a:spLocks noGrp="1"/>
          </p:cNvSpPr>
          <p:nvPr>
            <p:ph type="sldNum" sz="quarter" idx="2"/>
          </p:nvPr>
        </p:nvSpPr>
        <p:spPr>
          <a:xfrm>
            <a:off x="11095176" y="6414760"/>
            <a:ext cx="258624" cy="248305"/>
          </a:xfrm>
          <a:prstGeom prst="rect">
            <a:avLst/>
          </a:prstGeom>
        </p:spPr>
        <p:txBody>
          <a:bodyPr anchor="ctr"/>
          <a:lstStyle>
            <a:lvl1pPr algn="r">
              <a:defRPr sz="1200">
                <a:solidFill>
                  <a:schemeClr val="accent3">
                    <a:lumOff val="-13333"/>
                  </a:schemeClr>
                </a:solidFill>
                <a:latin typeface="Calibri"/>
                <a:ea typeface="Calibri"/>
                <a:cs typeface="Calibri"/>
                <a:sym typeface="Calibri"/>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288024909"/>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FFFFFF"/>
        </a:solidFill>
        <a:effectLst/>
      </p:bgPr>
    </p:bg>
    <p:spTree>
      <p:nvGrpSpPr>
        <p:cNvPr id="1" name=""/>
        <p:cNvGrpSpPr/>
        <p:nvPr/>
      </p:nvGrpSpPr>
      <p:grpSpPr>
        <a:xfrm>
          <a:off x="0" y="0"/>
          <a:ext cx="0" cy="0"/>
          <a:chOff x="0" y="0"/>
          <a:chExt cx="0" cy="0"/>
        </a:xfrm>
      </p:grpSpPr>
      <p:sp>
        <p:nvSpPr>
          <p:cNvPr id="192" name="Slide Number"/>
          <p:cNvSpPr txBox="1">
            <a:spLocks noGrp="1"/>
          </p:cNvSpPr>
          <p:nvPr>
            <p:ph type="sldNum" sz="quarter" idx="2"/>
          </p:nvPr>
        </p:nvSpPr>
        <p:spPr>
          <a:xfrm>
            <a:off x="11095176" y="6414760"/>
            <a:ext cx="258624" cy="248305"/>
          </a:xfrm>
          <a:prstGeom prst="rect">
            <a:avLst/>
          </a:prstGeom>
        </p:spPr>
        <p:txBody>
          <a:bodyPr anchor="ctr"/>
          <a:lstStyle>
            <a:lvl1pPr algn="r">
              <a:defRPr sz="1200">
                <a:solidFill>
                  <a:schemeClr val="accent3">
                    <a:lumOff val="-13333"/>
                  </a:schemeClr>
                </a:solidFill>
                <a:latin typeface="Calibri"/>
                <a:ea typeface="Calibri"/>
                <a:cs typeface="Calibri"/>
                <a:sym typeface="Calibri"/>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89050025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55E0-8A0F-434A-9F03-B37BEBCCD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93B15E-E621-DB48-804C-B82E68D729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A8B9CE-6785-7D41-8B87-669C2C770E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FABB79-21CE-1840-9FF3-0F14C2D61C19}"/>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5448F4F6-F11A-124E-8E8D-5B1AF24661F7}"/>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75E3E6F6-D044-5A49-8E24-8DE44BDD03C1}"/>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14348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FFFFFF"/>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839787" y="457200"/>
            <a:ext cx="3932239" cy="1600200"/>
          </a:xfrm>
          <a:prstGeom prst="rect">
            <a:avLst/>
          </a:prstGeom>
        </p:spPr>
        <p:txBody>
          <a:bodyPr anchor="b"/>
          <a:lstStyle>
            <a:lvl1pPr marL="0" indent="0" algn="l">
              <a:lnSpc>
                <a:spcPct val="90000"/>
              </a:lnSpc>
              <a:defRPr sz="3200">
                <a:solidFill>
                  <a:srgbClr val="000000"/>
                </a:solidFill>
                <a:latin typeface="Calibri"/>
                <a:ea typeface="Calibri"/>
                <a:cs typeface="Calibri"/>
                <a:sym typeface="Calibri"/>
              </a:defRPr>
            </a:lvl1pPr>
          </a:lstStyle>
          <a:p>
            <a:r>
              <a:t>Title Text</a:t>
            </a:r>
          </a:p>
        </p:txBody>
      </p:sp>
      <p:sp>
        <p:nvSpPr>
          <p:cNvPr id="200" name="Body Level One…"/>
          <p:cNvSpPr txBox="1">
            <a:spLocks noGrp="1"/>
          </p:cNvSpPr>
          <p:nvPr>
            <p:ph type="body" sz="half" idx="1"/>
          </p:nvPr>
        </p:nvSpPr>
        <p:spPr>
          <a:xfrm>
            <a:off x="5183187" y="987425"/>
            <a:ext cx="6172201" cy="4873625"/>
          </a:xfrm>
          <a:prstGeom prst="rect">
            <a:avLst/>
          </a:prstGeom>
        </p:spPr>
        <p:txBody>
          <a:bodyPr/>
          <a:lstStyle>
            <a:lvl1pPr marL="228600" indent="-228600">
              <a:lnSpc>
                <a:spcPct val="90000"/>
              </a:lnSpc>
              <a:spcBef>
                <a:spcPts val="1000"/>
              </a:spcBef>
              <a:buClrTx/>
              <a:buSzPct val="100000"/>
              <a:buFont typeface="Arial"/>
              <a:buChar char="•"/>
              <a:defRPr sz="3200">
                <a:solidFill>
                  <a:srgbClr val="000000"/>
                </a:solidFill>
                <a:latin typeface="Calibri"/>
                <a:ea typeface="Calibri"/>
                <a:cs typeface="Calibri"/>
                <a:sym typeface="Calibri"/>
              </a:defRPr>
            </a:lvl1pPr>
            <a:lvl2pPr marL="718457" indent="-261257">
              <a:lnSpc>
                <a:spcPct val="90000"/>
              </a:lnSpc>
              <a:spcBef>
                <a:spcPts val="1000"/>
              </a:spcBef>
              <a:buClrTx/>
              <a:buFont typeface="Arial"/>
              <a:defRPr sz="3200">
                <a:solidFill>
                  <a:srgbClr val="000000"/>
                </a:solidFill>
                <a:latin typeface="Calibri"/>
                <a:ea typeface="Calibri"/>
                <a:cs typeface="Calibri"/>
                <a:sym typeface="Calibri"/>
              </a:defRPr>
            </a:lvl2pPr>
            <a:lvl3pPr marL="1219200" indent="-304800">
              <a:lnSpc>
                <a:spcPct val="90000"/>
              </a:lnSpc>
              <a:spcBef>
                <a:spcPts val="1000"/>
              </a:spcBef>
              <a:buClrTx/>
              <a:buSzPct val="100000"/>
              <a:buFont typeface="Arial"/>
              <a:buChar char="•"/>
              <a:defRPr sz="3200">
                <a:solidFill>
                  <a:srgbClr val="000000"/>
                </a:solidFill>
                <a:latin typeface="Calibri"/>
                <a:ea typeface="Calibri"/>
                <a:cs typeface="Calibri"/>
                <a:sym typeface="Calibri"/>
              </a:defRPr>
            </a:lvl3pPr>
            <a:lvl4pPr marL="1737360" indent="-365760">
              <a:lnSpc>
                <a:spcPct val="90000"/>
              </a:lnSpc>
              <a:spcBef>
                <a:spcPts val="1000"/>
              </a:spcBef>
              <a:buClrTx/>
              <a:buFont typeface="Arial"/>
              <a:defRPr sz="3200">
                <a:solidFill>
                  <a:srgbClr val="000000"/>
                </a:solidFill>
                <a:latin typeface="Calibri"/>
                <a:ea typeface="Calibri"/>
                <a:cs typeface="Calibri"/>
                <a:sym typeface="Calibri"/>
              </a:defRPr>
            </a:lvl4pPr>
            <a:lvl5pPr marL="2194560" indent="-365760">
              <a:lnSpc>
                <a:spcPct val="90000"/>
              </a:lnSpc>
              <a:spcBef>
                <a:spcPts val="1000"/>
              </a:spcBef>
              <a:buClrTx/>
              <a:buSzPct val="100000"/>
              <a:buFont typeface="Arial"/>
              <a:buChar char="•"/>
              <a:defRPr sz="32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1" name="Text Placeholder 3"/>
          <p:cNvSpPr>
            <a:spLocks noGrp="1"/>
          </p:cNvSpPr>
          <p:nvPr>
            <p:ph type="body" sz="quarter" idx="21"/>
          </p:nvPr>
        </p:nvSpPr>
        <p:spPr>
          <a:xfrm>
            <a:off x="839787" y="2057400"/>
            <a:ext cx="3932239" cy="3811588"/>
          </a:xfrm>
          <a:prstGeom prst="rect">
            <a:avLst/>
          </a:prstGeom>
        </p:spPr>
        <p:txBody>
          <a:bodyPr/>
          <a:lstStyle/>
          <a:p>
            <a:pPr marL="0" indent="0">
              <a:lnSpc>
                <a:spcPct val="90000"/>
              </a:lnSpc>
              <a:spcBef>
                <a:spcPts val="1000"/>
              </a:spcBef>
              <a:buClrTx/>
              <a:buSzTx/>
              <a:buNone/>
              <a:defRPr sz="1600">
                <a:solidFill>
                  <a:srgbClr val="000000"/>
                </a:solidFill>
                <a:latin typeface="Calibri"/>
                <a:ea typeface="Calibri"/>
                <a:cs typeface="Calibri"/>
                <a:sym typeface="Calibri"/>
              </a:defRPr>
            </a:pPr>
            <a:endParaRPr/>
          </a:p>
        </p:txBody>
      </p:sp>
      <p:sp>
        <p:nvSpPr>
          <p:cNvPr id="202" name="Slide Number"/>
          <p:cNvSpPr txBox="1">
            <a:spLocks noGrp="1"/>
          </p:cNvSpPr>
          <p:nvPr>
            <p:ph type="sldNum" sz="quarter" idx="2"/>
          </p:nvPr>
        </p:nvSpPr>
        <p:spPr>
          <a:xfrm>
            <a:off x="11095176" y="6414760"/>
            <a:ext cx="258624" cy="248305"/>
          </a:xfrm>
          <a:prstGeom prst="rect">
            <a:avLst/>
          </a:prstGeom>
        </p:spPr>
        <p:txBody>
          <a:bodyPr anchor="ctr"/>
          <a:lstStyle>
            <a:lvl1pPr algn="r">
              <a:defRPr sz="1200">
                <a:solidFill>
                  <a:schemeClr val="accent3">
                    <a:lumOff val="-13333"/>
                  </a:schemeClr>
                </a:solidFill>
                <a:latin typeface="Calibri"/>
                <a:ea typeface="Calibri"/>
                <a:cs typeface="Calibri"/>
                <a:sym typeface="Calibri"/>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965228213"/>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FFFFFF"/>
        </a:solidFill>
        <a:effectLst/>
      </p:bgPr>
    </p:bg>
    <p:spTree>
      <p:nvGrpSpPr>
        <p:cNvPr id="1" name=""/>
        <p:cNvGrpSpPr/>
        <p:nvPr/>
      </p:nvGrpSpPr>
      <p:grpSpPr>
        <a:xfrm>
          <a:off x="0" y="0"/>
          <a:ext cx="0" cy="0"/>
          <a:chOff x="0" y="0"/>
          <a:chExt cx="0" cy="0"/>
        </a:xfrm>
      </p:grpSpPr>
      <p:sp>
        <p:nvSpPr>
          <p:cNvPr id="209" name="Title Text"/>
          <p:cNvSpPr txBox="1">
            <a:spLocks noGrp="1"/>
          </p:cNvSpPr>
          <p:nvPr>
            <p:ph type="title"/>
          </p:nvPr>
        </p:nvSpPr>
        <p:spPr>
          <a:xfrm>
            <a:off x="839787" y="457200"/>
            <a:ext cx="3932239" cy="1600200"/>
          </a:xfrm>
          <a:prstGeom prst="rect">
            <a:avLst/>
          </a:prstGeom>
        </p:spPr>
        <p:txBody>
          <a:bodyPr anchor="b"/>
          <a:lstStyle>
            <a:lvl1pPr marL="0" indent="0" algn="l">
              <a:lnSpc>
                <a:spcPct val="90000"/>
              </a:lnSpc>
              <a:defRPr sz="3200">
                <a:solidFill>
                  <a:srgbClr val="000000"/>
                </a:solidFill>
                <a:latin typeface="Calibri"/>
                <a:ea typeface="Calibri"/>
                <a:cs typeface="Calibri"/>
                <a:sym typeface="Calibri"/>
              </a:defRPr>
            </a:lvl1pPr>
          </a:lstStyle>
          <a:p>
            <a:r>
              <a:t>Title Text</a:t>
            </a:r>
          </a:p>
        </p:txBody>
      </p:sp>
      <p:sp>
        <p:nvSpPr>
          <p:cNvPr id="210"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211" name="Body Level One…"/>
          <p:cNvSpPr txBox="1">
            <a:spLocks noGrp="1"/>
          </p:cNvSpPr>
          <p:nvPr>
            <p:ph type="body" sz="quarter" idx="1"/>
          </p:nvPr>
        </p:nvSpPr>
        <p:spPr>
          <a:xfrm>
            <a:off x="839787" y="2057400"/>
            <a:ext cx="3932239" cy="3811588"/>
          </a:xfrm>
          <a:prstGeom prst="rect">
            <a:avLst/>
          </a:prstGeom>
        </p:spPr>
        <p:txBody>
          <a:bodyPr/>
          <a:lstStyle>
            <a:lvl1pPr marL="0" indent="0">
              <a:lnSpc>
                <a:spcPct val="90000"/>
              </a:lnSpc>
              <a:spcBef>
                <a:spcPts val="1000"/>
              </a:spcBef>
              <a:buClrTx/>
              <a:buSzTx/>
              <a:buNone/>
              <a:defRPr sz="1600">
                <a:solidFill>
                  <a:srgbClr val="000000"/>
                </a:solidFill>
                <a:latin typeface="Calibri"/>
                <a:ea typeface="Calibri"/>
                <a:cs typeface="Calibri"/>
                <a:sym typeface="Calibri"/>
              </a:defRPr>
            </a:lvl1pPr>
            <a:lvl2pPr marL="0" indent="457200">
              <a:lnSpc>
                <a:spcPct val="90000"/>
              </a:lnSpc>
              <a:spcBef>
                <a:spcPts val="1000"/>
              </a:spcBef>
              <a:buClrTx/>
              <a:buSzTx/>
              <a:buNone/>
              <a:defRPr sz="1600">
                <a:solidFill>
                  <a:srgbClr val="000000"/>
                </a:solidFill>
                <a:latin typeface="Calibri"/>
                <a:ea typeface="Calibri"/>
                <a:cs typeface="Calibri"/>
                <a:sym typeface="Calibri"/>
              </a:defRPr>
            </a:lvl2pPr>
            <a:lvl3pPr marL="0" indent="914400">
              <a:lnSpc>
                <a:spcPct val="90000"/>
              </a:lnSpc>
              <a:spcBef>
                <a:spcPts val="1000"/>
              </a:spcBef>
              <a:buClrTx/>
              <a:buSzTx/>
              <a:buNone/>
              <a:defRPr sz="1600">
                <a:solidFill>
                  <a:srgbClr val="000000"/>
                </a:solidFill>
                <a:latin typeface="Calibri"/>
                <a:ea typeface="Calibri"/>
                <a:cs typeface="Calibri"/>
                <a:sym typeface="Calibri"/>
              </a:defRPr>
            </a:lvl3pPr>
            <a:lvl4pPr marL="0" indent="1371600">
              <a:lnSpc>
                <a:spcPct val="90000"/>
              </a:lnSpc>
              <a:spcBef>
                <a:spcPts val="1000"/>
              </a:spcBef>
              <a:buClrTx/>
              <a:buSzTx/>
              <a:buNone/>
              <a:defRPr sz="1600">
                <a:solidFill>
                  <a:srgbClr val="000000"/>
                </a:solidFill>
                <a:latin typeface="Calibri"/>
                <a:ea typeface="Calibri"/>
                <a:cs typeface="Calibri"/>
                <a:sym typeface="Calibri"/>
              </a:defRPr>
            </a:lvl4pPr>
            <a:lvl5pPr marL="0" indent="1828800">
              <a:lnSpc>
                <a:spcPct val="90000"/>
              </a:lnSpc>
              <a:spcBef>
                <a:spcPts val="1000"/>
              </a:spcBef>
              <a:buClrTx/>
              <a:buSzTx/>
              <a:buNone/>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2" name="Slide Number"/>
          <p:cNvSpPr txBox="1">
            <a:spLocks noGrp="1"/>
          </p:cNvSpPr>
          <p:nvPr>
            <p:ph type="sldNum" sz="quarter" idx="2"/>
          </p:nvPr>
        </p:nvSpPr>
        <p:spPr>
          <a:xfrm>
            <a:off x="11095176" y="6414760"/>
            <a:ext cx="258624" cy="248305"/>
          </a:xfrm>
          <a:prstGeom prst="rect">
            <a:avLst/>
          </a:prstGeom>
        </p:spPr>
        <p:txBody>
          <a:bodyPr anchor="ctr"/>
          <a:lstStyle>
            <a:lvl1pPr algn="r">
              <a:defRPr sz="1200">
                <a:solidFill>
                  <a:schemeClr val="accent3">
                    <a:lumOff val="-13333"/>
                  </a:schemeClr>
                </a:solidFill>
                <a:latin typeface="Calibri"/>
                <a:ea typeface="Calibri"/>
                <a:cs typeface="Calibri"/>
                <a:sym typeface="Calibri"/>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338239542"/>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1_Title Slide">
    <p:bg>
      <p:bgPr>
        <a:gradFill flip="none" rotWithShape="1">
          <a:gsLst>
            <a:gs pos="0">
              <a:srgbClr val="000047"/>
            </a:gs>
            <a:gs pos="100000">
              <a:srgbClr val="000099"/>
            </a:gs>
          </a:gsLst>
          <a:lin ang="5400000" scaled="0"/>
        </a:gradFill>
        <a:effectLst/>
      </p:bgPr>
    </p:bg>
    <p:spTree>
      <p:nvGrpSpPr>
        <p:cNvPr id="1" name=""/>
        <p:cNvGrpSpPr/>
        <p:nvPr/>
      </p:nvGrpSpPr>
      <p:grpSpPr>
        <a:xfrm>
          <a:off x="0" y="0"/>
          <a:ext cx="0" cy="0"/>
          <a:chOff x="0" y="0"/>
          <a:chExt cx="0" cy="0"/>
        </a:xfrm>
      </p:grpSpPr>
      <p:sp>
        <p:nvSpPr>
          <p:cNvPr id="235" name="Title Text"/>
          <p:cNvSpPr txBox="1">
            <a:spLocks noGrp="1"/>
          </p:cNvSpPr>
          <p:nvPr>
            <p:ph type="title"/>
          </p:nvPr>
        </p:nvSpPr>
        <p:spPr>
          <a:xfrm>
            <a:off x="914400" y="2129731"/>
            <a:ext cx="10363200" cy="1470423"/>
          </a:xfrm>
          <a:prstGeom prst="rect">
            <a:avLst/>
          </a:prstGeom>
        </p:spPr>
        <p:txBody>
          <a:bodyPr lIns="40476" tIns="40476" rIns="40476" bIns="40476"/>
          <a:lstStyle>
            <a:lvl1pPr marL="0" indent="0" defTabSz="766464">
              <a:defRPr sz="3900" b="1">
                <a:solidFill>
                  <a:srgbClr val="FFFF00"/>
                </a:solidFill>
              </a:defRPr>
            </a:lvl1pPr>
          </a:lstStyle>
          <a:p>
            <a:r>
              <a:t>Title Text</a:t>
            </a:r>
          </a:p>
        </p:txBody>
      </p:sp>
      <p:sp>
        <p:nvSpPr>
          <p:cNvPr id="236" name="Body Level One…"/>
          <p:cNvSpPr txBox="1">
            <a:spLocks noGrp="1"/>
          </p:cNvSpPr>
          <p:nvPr>
            <p:ph type="body" sz="quarter" idx="1"/>
          </p:nvPr>
        </p:nvSpPr>
        <p:spPr>
          <a:xfrm>
            <a:off x="1828800" y="3885903"/>
            <a:ext cx="8534400" cy="1753196"/>
          </a:xfrm>
          <a:prstGeom prst="rect">
            <a:avLst/>
          </a:prstGeom>
        </p:spPr>
        <p:txBody>
          <a:bodyPr lIns="40476" tIns="40476" rIns="40476" bIns="40476"/>
          <a:lstStyle>
            <a:lvl1pPr marL="0" indent="0" algn="ctr" defTabSz="766464">
              <a:spcBef>
                <a:spcPts val="700"/>
              </a:spcBef>
              <a:buClrTx/>
              <a:buSzTx/>
              <a:buNone/>
              <a:defRPr sz="3300" b="1">
                <a:latin typeface="+mj-lt"/>
                <a:ea typeface="+mj-ea"/>
                <a:cs typeface="+mj-cs"/>
                <a:sym typeface="Arial"/>
              </a:defRPr>
            </a:lvl1pPr>
            <a:lvl2pPr marL="0" indent="428582" algn="ctr" defTabSz="766464">
              <a:spcBef>
                <a:spcPts val="700"/>
              </a:spcBef>
              <a:buClrTx/>
              <a:buSzTx/>
              <a:buNone/>
              <a:defRPr sz="3300" b="1">
                <a:latin typeface="+mj-lt"/>
                <a:ea typeface="+mj-ea"/>
                <a:cs typeface="+mj-cs"/>
                <a:sym typeface="Arial"/>
              </a:defRPr>
            </a:lvl2pPr>
            <a:lvl3pPr marL="0" indent="857165" algn="ctr" defTabSz="766464">
              <a:spcBef>
                <a:spcPts val="700"/>
              </a:spcBef>
              <a:buClrTx/>
              <a:buSzTx/>
              <a:buNone/>
              <a:defRPr sz="3300" b="1">
                <a:latin typeface="+mj-lt"/>
                <a:ea typeface="+mj-ea"/>
                <a:cs typeface="+mj-cs"/>
                <a:sym typeface="Arial"/>
              </a:defRPr>
            </a:lvl3pPr>
            <a:lvl4pPr marL="0" indent="1285746" algn="ctr" defTabSz="766464">
              <a:spcBef>
                <a:spcPts val="700"/>
              </a:spcBef>
              <a:buClrTx/>
              <a:buSzTx/>
              <a:buNone/>
              <a:defRPr sz="3300" b="1">
                <a:latin typeface="+mj-lt"/>
                <a:ea typeface="+mj-ea"/>
                <a:cs typeface="+mj-cs"/>
                <a:sym typeface="Arial"/>
              </a:defRPr>
            </a:lvl4pPr>
            <a:lvl5pPr marL="0" indent="1714327" algn="ctr" defTabSz="766464">
              <a:spcBef>
                <a:spcPts val="700"/>
              </a:spcBef>
              <a:buClrTx/>
              <a:buSzTx/>
              <a:buNone/>
              <a:defRPr sz="3300" b="1">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7" name="Slide Number"/>
          <p:cNvSpPr txBox="1">
            <a:spLocks noGrp="1"/>
          </p:cNvSpPr>
          <p:nvPr>
            <p:ph type="sldNum" sz="quarter" idx="2"/>
          </p:nvPr>
        </p:nvSpPr>
        <p:spPr>
          <a:xfrm>
            <a:off x="7315200" y="6356350"/>
            <a:ext cx="28448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2273287"/>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2_Section Header">
    <p:bg>
      <p:bgPr>
        <a:gradFill flip="none" rotWithShape="1">
          <a:gsLst>
            <a:gs pos="0">
              <a:srgbClr val="000047"/>
            </a:gs>
            <a:gs pos="100000">
              <a:srgbClr val="000099"/>
            </a:gs>
          </a:gsLst>
          <a:lin ang="5400000" scaled="0"/>
        </a:gradFill>
        <a:effectLst/>
      </p:bgPr>
    </p:bg>
    <p:spTree>
      <p:nvGrpSpPr>
        <p:cNvPr id="1" name=""/>
        <p:cNvGrpSpPr/>
        <p:nvPr/>
      </p:nvGrpSpPr>
      <p:grpSpPr>
        <a:xfrm>
          <a:off x="0" y="0"/>
          <a:ext cx="0" cy="0"/>
          <a:chOff x="0" y="0"/>
          <a:chExt cx="0" cy="0"/>
        </a:xfrm>
      </p:grpSpPr>
      <p:sp>
        <p:nvSpPr>
          <p:cNvPr id="253" name="Title Text"/>
          <p:cNvSpPr txBox="1">
            <a:spLocks noGrp="1"/>
          </p:cNvSpPr>
          <p:nvPr>
            <p:ph type="title"/>
          </p:nvPr>
        </p:nvSpPr>
        <p:spPr>
          <a:xfrm>
            <a:off x="963319" y="4406801"/>
            <a:ext cx="10363201" cy="1361778"/>
          </a:xfrm>
          <a:prstGeom prst="rect">
            <a:avLst/>
          </a:prstGeom>
        </p:spPr>
        <p:txBody>
          <a:bodyPr lIns="40476" tIns="40476" rIns="40476" bIns="40476" anchor="t"/>
          <a:lstStyle>
            <a:lvl1pPr marL="0" indent="0" algn="l" defTabSz="766464">
              <a:defRPr sz="3700" b="1" cap="all">
                <a:solidFill>
                  <a:srgbClr val="FFFF00"/>
                </a:solidFill>
              </a:defRPr>
            </a:lvl1pPr>
          </a:lstStyle>
          <a:p>
            <a:r>
              <a:t>Title Text</a:t>
            </a:r>
          </a:p>
        </p:txBody>
      </p:sp>
      <p:sp>
        <p:nvSpPr>
          <p:cNvPr id="254" name="Body Level One…"/>
          <p:cNvSpPr txBox="1">
            <a:spLocks noGrp="1"/>
          </p:cNvSpPr>
          <p:nvPr>
            <p:ph type="body" sz="quarter" idx="1"/>
          </p:nvPr>
        </p:nvSpPr>
        <p:spPr>
          <a:xfrm>
            <a:off x="963319" y="2906613"/>
            <a:ext cx="10363201" cy="1500189"/>
          </a:xfrm>
          <a:prstGeom prst="rect">
            <a:avLst/>
          </a:prstGeom>
        </p:spPr>
        <p:txBody>
          <a:bodyPr lIns="40476" tIns="40476" rIns="40476" bIns="40476" anchor="b"/>
          <a:lstStyle>
            <a:lvl1pPr marL="0" indent="0" defTabSz="766464">
              <a:spcBef>
                <a:spcPts val="400"/>
              </a:spcBef>
              <a:buClrTx/>
              <a:buSzTx/>
              <a:buNone/>
              <a:defRPr sz="1800" b="1">
                <a:latin typeface="+mj-lt"/>
                <a:ea typeface="+mj-ea"/>
                <a:cs typeface="+mj-cs"/>
                <a:sym typeface="Arial"/>
              </a:defRPr>
            </a:lvl1pPr>
            <a:lvl2pPr marL="0" indent="428582" defTabSz="766464">
              <a:spcBef>
                <a:spcPts val="400"/>
              </a:spcBef>
              <a:buClrTx/>
              <a:buSzTx/>
              <a:buNone/>
              <a:defRPr sz="1800" b="1">
                <a:latin typeface="+mj-lt"/>
                <a:ea typeface="+mj-ea"/>
                <a:cs typeface="+mj-cs"/>
                <a:sym typeface="Arial"/>
              </a:defRPr>
            </a:lvl2pPr>
            <a:lvl3pPr marL="0" indent="857165" defTabSz="766464">
              <a:spcBef>
                <a:spcPts val="400"/>
              </a:spcBef>
              <a:buClrTx/>
              <a:buSzTx/>
              <a:buNone/>
              <a:defRPr sz="1800" b="1">
                <a:latin typeface="+mj-lt"/>
                <a:ea typeface="+mj-ea"/>
                <a:cs typeface="+mj-cs"/>
                <a:sym typeface="Arial"/>
              </a:defRPr>
            </a:lvl3pPr>
            <a:lvl4pPr marL="0" indent="1285746" defTabSz="766464">
              <a:spcBef>
                <a:spcPts val="400"/>
              </a:spcBef>
              <a:buClrTx/>
              <a:buSzTx/>
              <a:buNone/>
              <a:defRPr sz="1800" b="1">
                <a:latin typeface="+mj-lt"/>
                <a:ea typeface="+mj-ea"/>
                <a:cs typeface="+mj-cs"/>
                <a:sym typeface="Arial"/>
              </a:defRPr>
            </a:lvl4pPr>
            <a:lvl5pPr marL="0" indent="1714327" defTabSz="766464">
              <a:spcBef>
                <a:spcPts val="400"/>
              </a:spcBef>
              <a:buClrTx/>
              <a:buSzTx/>
              <a:buNone/>
              <a:defRPr sz="1800" b="1">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55" name="Slide Number"/>
          <p:cNvSpPr txBox="1">
            <a:spLocks noGrp="1"/>
          </p:cNvSpPr>
          <p:nvPr>
            <p:ph type="sldNum" sz="quarter" idx="2"/>
          </p:nvPr>
        </p:nvSpPr>
        <p:spPr>
          <a:xfrm>
            <a:off x="7315200" y="6356350"/>
            <a:ext cx="28448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040500"/>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2_Two Content">
    <p:bg>
      <p:bgPr>
        <a:gradFill flip="none" rotWithShape="1">
          <a:gsLst>
            <a:gs pos="0">
              <a:srgbClr val="000047"/>
            </a:gs>
            <a:gs pos="100000">
              <a:srgbClr val="000099"/>
            </a:gs>
          </a:gsLst>
          <a:lin ang="5400000" scaled="0"/>
        </a:gradFill>
        <a:effectLst/>
      </p:bgPr>
    </p:bg>
    <p:spTree>
      <p:nvGrpSpPr>
        <p:cNvPr id="1" name=""/>
        <p:cNvGrpSpPr/>
        <p:nvPr/>
      </p:nvGrpSpPr>
      <p:grpSpPr>
        <a:xfrm>
          <a:off x="0" y="0"/>
          <a:ext cx="0" cy="0"/>
          <a:chOff x="0" y="0"/>
          <a:chExt cx="0" cy="0"/>
        </a:xfrm>
      </p:grpSpPr>
      <p:sp>
        <p:nvSpPr>
          <p:cNvPr id="262" name="Title Text"/>
          <p:cNvSpPr txBox="1">
            <a:spLocks noGrp="1"/>
          </p:cNvSpPr>
          <p:nvPr>
            <p:ph type="title"/>
          </p:nvPr>
        </p:nvSpPr>
        <p:spPr>
          <a:xfrm>
            <a:off x="523053" y="381000"/>
            <a:ext cx="11262549" cy="933154"/>
          </a:xfrm>
          <a:prstGeom prst="rect">
            <a:avLst/>
          </a:prstGeom>
        </p:spPr>
        <p:txBody>
          <a:bodyPr lIns="40476" tIns="40476" rIns="40476" bIns="40476"/>
          <a:lstStyle>
            <a:lvl1pPr marL="0" indent="0" defTabSz="766464">
              <a:defRPr sz="3900" b="1">
                <a:solidFill>
                  <a:srgbClr val="FFFF00"/>
                </a:solidFill>
              </a:defRPr>
            </a:lvl1pPr>
          </a:lstStyle>
          <a:p>
            <a:r>
              <a:t>Title Text</a:t>
            </a:r>
          </a:p>
        </p:txBody>
      </p:sp>
      <p:sp>
        <p:nvSpPr>
          <p:cNvPr id="263" name="Body Level One…"/>
          <p:cNvSpPr txBox="1">
            <a:spLocks noGrp="1"/>
          </p:cNvSpPr>
          <p:nvPr>
            <p:ph type="body" sz="half" idx="1"/>
          </p:nvPr>
        </p:nvSpPr>
        <p:spPr>
          <a:xfrm>
            <a:off x="523053" y="1848444"/>
            <a:ext cx="5540965" cy="4667251"/>
          </a:xfrm>
          <a:prstGeom prst="rect">
            <a:avLst/>
          </a:prstGeom>
        </p:spPr>
        <p:txBody>
          <a:bodyPr lIns="40476" tIns="40476" rIns="40476" bIns="40476"/>
          <a:lstStyle>
            <a:lvl1pPr marL="287239" indent="-287239" defTabSz="766464">
              <a:spcBef>
                <a:spcPts val="600"/>
              </a:spcBef>
              <a:buClrTx/>
              <a:buSzTx/>
              <a:buNone/>
              <a:defRPr sz="2600" b="1">
                <a:latin typeface="+mj-lt"/>
                <a:ea typeface="+mj-ea"/>
                <a:cs typeface="+mj-cs"/>
                <a:sym typeface="Arial"/>
              </a:defRPr>
            </a:lvl1pPr>
            <a:lvl2pPr marL="817066" indent="-367605" defTabSz="766464">
              <a:spcBef>
                <a:spcPts val="600"/>
              </a:spcBef>
              <a:buClrTx/>
              <a:buChar char="–"/>
              <a:defRPr sz="2600" b="1">
                <a:latin typeface="+mj-lt"/>
                <a:ea typeface="+mj-ea"/>
                <a:cs typeface="+mj-cs"/>
                <a:sym typeface="Arial"/>
              </a:defRPr>
            </a:lvl2pPr>
            <a:lvl3pPr marL="1109762" indent="-187028" defTabSz="766464">
              <a:spcBef>
                <a:spcPts val="600"/>
              </a:spcBef>
              <a:buClrTx/>
              <a:buSzPct val="100000"/>
              <a:buChar char="•"/>
              <a:defRPr sz="2600" b="1">
                <a:latin typeface="+mj-lt"/>
                <a:ea typeface="+mj-ea"/>
                <a:cs typeface="+mj-cs"/>
                <a:sym typeface="Arial"/>
              </a:defRPr>
            </a:lvl3pPr>
            <a:lvl4pPr marL="1789845" indent="-563501" defTabSz="766464">
              <a:spcBef>
                <a:spcPts val="600"/>
              </a:spcBef>
              <a:buClrTx/>
              <a:buChar char="–"/>
              <a:defRPr sz="2600" b="1">
                <a:latin typeface="+mj-lt"/>
                <a:ea typeface="+mj-ea"/>
                <a:cs typeface="+mj-cs"/>
                <a:sym typeface="Arial"/>
              </a:defRPr>
            </a:lvl4pPr>
            <a:lvl5pPr marL="2182751" indent="-447416" defTabSz="766464">
              <a:spcBef>
                <a:spcPts val="600"/>
              </a:spcBef>
              <a:buClrTx/>
              <a:buSzPct val="100000"/>
              <a:buChar char="•"/>
              <a:defRPr sz="2600" b="1">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64" name="Slide Number"/>
          <p:cNvSpPr txBox="1">
            <a:spLocks noGrp="1"/>
          </p:cNvSpPr>
          <p:nvPr>
            <p:ph type="sldNum" sz="quarter" idx="2"/>
          </p:nvPr>
        </p:nvSpPr>
        <p:spPr>
          <a:xfrm>
            <a:off x="7315200" y="6356350"/>
            <a:ext cx="28448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99863924"/>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2_Comparison">
    <p:bg>
      <p:bgPr>
        <a:gradFill flip="none" rotWithShape="1">
          <a:gsLst>
            <a:gs pos="0">
              <a:srgbClr val="000047"/>
            </a:gs>
            <a:gs pos="100000">
              <a:srgbClr val="000099"/>
            </a:gs>
          </a:gsLst>
          <a:lin ang="5400000" scaled="0"/>
        </a:gradFill>
        <a:effectLst/>
      </p:bgPr>
    </p:bg>
    <p:spTree>
      <p:nvGrpSpPr>
        <p:cNvPr id="1" name=""/>
        <p:cNvGrpSpPr/>
        <p:nvPr/>
      </p:nvGrpSpPr>
      <p:grpSpPr>
        <a:xfrm>
          <a:off x="0" y="0"/>
          <a:ext cx="0" cy="0"/>
          <a:chOff x="0" y="0"/>
          <a:chExt cx="0" cy="0"/>
        </a:xfrm>
      </p:grpSpPr>
      <p:sp>
        <p:nvSpPr>
          <p:cNvPr id="271" name="Title Text"/>
          <p:cNvSpPr txBox="1">
            <a:spLocks noGrp="1"/>
          </p:cNvSpPr>
          <p:nvPr>
            <p:ph type="title"/>
          </p:nvPr>
        </p:nvSpPr>
        <p:spPr>
          <a:xfrm>
            <a:off x="609600" y="275333"/>
            <a:ext cx="10972800" cy="1143001"/>
          </a:xfrm>
          <a:prstGeom prst="rect">
            <a:avLst/>
          </a:prstGeom>
        </p:spPr>
        <p:txBody>
          <a:bodyPr lIns="40476" tIns="40476" rIns="40476" bIns="40476"/>
          <a:lstStyle>
            <a:lvl1pPr marL="0" indent="0" defTabSz="766464">
              <a:defRPr sz="3900" b="1">
                <a:solidFill>
                  <a:srgbClr val="FFFF00"/>
                </a:solidFill>
              </a:defRPr>
            </a:lvl1pPr>
          </a:lstStyle>
          <a:p>
            <a:r>
              <a:t>Title Text</a:t>
            </a:r>
          </a:p>
        </p:txBody>
      </p:sp>
      <p:sp>
        <p:nvSpPr>
          <p:cNvPr id="272" name="Body Level One…"/>
          <p:cNvSpPr txBox="1">
            <a:spLocks noGrp="1"/>
          </p:cNvSpPr>
          <p:nvPr>
            <p:ph type="body" sz="quarter" idx="1"/>
          </p:nvPr>
        </p:nvSpPr>
        <p:spPr>
          <a:xfrm>
            <a:off x="609600" y="1534420"/>
            <a:ext cx="5386683" cy="639961"/>
          </a:xfrm>
          <a:prstGeom prst="rect">
            <a:avLst/>
          </a:prstGeom>
        </p:spPr>
        <p:txBody>
          <a:bodyPr lIns="40476" tIns="40476" rIns="40476" bIns="40476" anchor="b"/>
          <a:lstStyle>
            <a:lvl1pPr marL="0" indent="0" defTabSz="766464">
              <a:spcBef>
                <a:spcPts val="500"/>
              </a:spcBef>
              <a:buClrTx/>
              <a:buSzTx/>
              <a:buNone/>
              <a:defRPr sz="2200" b="1">
                <a:latin typeface="+mj-lt"/>
                <a:ea typeface="+mj-ea"/>
                <a:cs typeface="+mj-cs"/>
                <a:sym typeface="Arial"/>
              </a:defRPr>
            </a:lvl1pPr>
            <a:lvl2pPr marL="0" indent="428582" defTabSz="766464">
              <a:spcBef>
                <a:spcPts val="500"/>
              </a:spcBef>
              <a:buClrTx/>
              <a:buSzTx/>
              <a:buNone/>
              <a:defRPr sz="2200" b="1">
                <a:latin typeface="+mj-lt"/>
                <a:ea typeface="+mj-ea"/>
                <a:cs typeface="+mj-cs"/>
                <a:sym typeface="Arial"/>
              </a:defRPr>
            </a:lvl2pPr>
            <a:lvl3pPr marL="0" indent="857165" defTabSz="766464">
              <a:spcBef>
                <a:spcPts val="500"/>
              </a:spcBef>
              <a:buClrTx/>
              <a:buSzTx/>
              <a:buNone/>
              <a:defRPr sz="2200" b="1">
                <a:latin typeface="+mj-lt"/>
                <a:ea typeface="+mj-ea"/>
                <a:cs typeface="+mj-cs"/>
                <a:sym typeface="Arial"/>
              </a:defRPr>
            </a:lvl3pPr>
            <a:lvl4pPr marL="0" indent="1285746" defTabSz="766464">
              <a:spcBef>
                <a:spcPts val="500"/>
              </a:spcBef>
              <a:buClrTx/>
              <a:buSzTx/>
              <a:buNone/>
              <a:defRPr sz="2200" b="1">
                <a:latin typeface="+mj-lt"/>
                <a:ea typeface="+mj-ea"/>
                <a:cs typeface="+mj-cs"/>
                <a:sym typeface="Arial"/>
              </a:defRPr>
            </a:lvl4pPr>
            <a:lvl5pPr marL="0" indent="1714327" defTabSz="766464">
              <a:spcBef>
                <a:spcPts val="500"/>
              </a:spcBef>
              <a:buClrTx/>
              <a:buSzTx/>
              <a:buNone/>
              <a:defRPr sz="2200" b="1">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73" name="Text Placeholder 4"/>
          <p:cNvSpPr>
            <a:spLocks noGrp="1"/>
          </p:cNvSpPr>
          <p:nvPr>
            <p:ph type="body" sz="quarter" idx="21"/>
          </p:nvPr>
        </p:nvSpPr>
        <p:spPr>
          <a:xfrm>
            <a:off x="6193837" y="1534420"/>
            <a:ext cx="5388564" cy="639961"/>
          </a:xfrm>
          <a:prstGeom prst="rect">
            <a:avLst/>
          </a:prstGeom>
        </p:spPr>
        <p:txBody>
          <a:bodyPr lIns="40476" tIns="40476" rIns="40476" bIns="40476" anchor="b"/>
          <a:lstStyle/>
          <a:p>
            <a:pPr marL="0" indent="0" defTabSz="766464">
              <a:spcBef>
                <a:spcPts val="500"/>
              </a:spcBef>
              <a:buClrTx/>
              <a:buSzTx/>
              <a:buNone/>
              <a:defRPr sz="2200" b="1">
                <a:latin typeface="+mj-lt"/>
                <a:ea typeface="+mj-ea"/>
                <a:cs typeface="+mj-cs"/>
                <a:sym typeface="Arial"/>
              </a:defRPr>
            </a:pPr>
            <a:endParaRPr/>
          </a:p>
        </p:txBody>
      </p:sp>
      <p:sp>
        <p:nvSpPr>
          <p:cNvPr id="274" name="Slide Number"/>
          <p:cNvSpPr txBox="1">
            <a:spLocks noGrp="1"/>
          </p:cNvSpPr>
          <p:nvPr>
            <p:ph type="sldNum" sz="quarter" idx="2"/>
          </p:nvPr>
        </p:nvSpPr>
        <p:spPr>
          <a:xfrm>
            <a:off x="7315200" y="6356350"/>
            <a:ext cx="28448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5809888"/>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2_Title Only">
    <p:bg>
      <p:bgPr>
        <a:gradFill flip="none" rotWithShape="1">
          <a:gsLst>
            <a:gs pos="0">
              <a:srgbClr val="000047"/>
            </a:gs>
            <a:gs pos="100000">
              <a:srgbClr val="000099"/>
            </a:gs>
          </a:gsLst>
          <a:lin ang="5400000" scaled="0"/>
        </a:gradFill>
        <a:effectLst/>
      </p:bgPr>
    </p:bg>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523053" y="381000"/>
            <a:ext cx="11262549" cy="933154"/>
          </a:xfrm>
          <a:prstGeom prst="rect">
            <a:avLst/>
          </a:prstGeom>
        </p:spPr>
        <p:txBody>
          <a:bodyPr lIns="40476" tIns="40476" rIns="40476" bIns="40476"/>
          <a:lstStyle>
            <a:lvl1pPr marL="0" indent="0" defTabSz="766464">
              <a:defRPr sz="3900" b="1">
                <a:solidFill>
                  <a:srgbClr val="FFFF00"/>
                </a:solidFill>
              </a:defRPr>
            </a:lvl1pPr>
          </a:lstStyle>
          <a:p>
            <a:r>
              <a:t>Title Text</a:t>
            </a:r>
          </a:p>
        </p:txBody>
      </p:sp>
      <p:sp>
        <p:nvSpPr>
          <p:cNvPr id="282" name="Slide Number"/>
          <p:cNvSpPr txBox="1">
            <a:spLocks noGrp="1"/>
          </p:cNvSpPr>
          <p:nvPr>
            <p:ph type="sldNum" sz="quarter" idx="2"/>
          </p:nvPr>
        </p:nvSpPr>
        <p:spPr>
          <a:xfrm>
            <a:off x="7315200" y="6356350"/>
            <a:ext cx="28448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7826581"/>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2_Content with Caption">
    <p:bg>
      <p:bgPr>
        <a:gradFill flip="none" rotWithShape="1">
          <a:gsLst>
            <a:gs pos="0">
              <a:srgbClr val="000047"/>
            </a:gs>
            <a:gs pos="100000">
              <a:srgbClr val="000099"/>
            </a:gs>
          </a:gsLst>
          <a:lin ang="5400000" scaled="0"/>
        </a:gradFill>
        <a:effectLst/>
      </p:bgPr>
    </p:bg>
    <p:spTree>
      <p:nvGrpSpPr>
        <p:cNvPr id="1" name=""/>
        <p:cNvGrpSpPr/>
        <p:nvPr/>
      </p:nvGrpSpPr>
      <p:grpSpPr>
        <a:xfrm>
          <a:off x="0" y="0"/>
          <a:ext cx="0" cy="0"/>
          <a:chOff x="0" y="0"/>
          <a:chExt cx="0" cy="0"/>
        </a:xfrm>
      </p:grpSpPr>
      <p:sp>
        <p:nvSpPr>
          <p:cNvPr id="296" name="Title Text"/>
          <p:cNvSpPr txBox="1">
            <a:spLocks noGrp="1"/>
          </p:cNvSpPr>
          <p:nvPr>
            <p:ph type="title"/>
          </p:nvPr>
        </p:nvSpPr>
        <p:spPr>
          <a:xfrm>
            <a:off x="609601" y="272357"/>
            <a:ext cx="4011320" cy="1162348"/>
          </a:xfrm>
          <a:prstGeom prst="rect">
            <a:avLst/>
          </a:prstGeom>
        </p:spPr>
        <p:txBody>
          <a:bodyPr lIns="40476" tIns="40476" rIns="40476" bIns="40476" anchor="b"/>
          <a:lstStyle>
            <a:lvl1pPr marL="0" indent="0" algn="l" defTabSz="766464">
              <a:defRPr sz="1800" b="1">
                <a:solidFill>
                  <a:srgbClr val="FFFF00"/>
                </a:solidFill>
              </a:defRPr>
            </a:lvl1pPr>
          </a:lstStyle>
          <a:p>
            <a:r>
              <a:t>Title Text</a:t>
            </a:r>
          </a:p>
        </p:txBody>
      </p:sp>
      <p:sp>
        <p:nvSpPr>
          <p:cNvPr id="297" name="Body Level One…"/>
          <p:cNvSpPr txBox="1">
            <a:spLocks noGrp="1"/>
          </p:cNvSpPr>
          <p:nvPr>
            <p:ph type="body" idx="1"/>
          </p:nvPr>
        </p:nvSpPr>
        <p:spPr>
          <a:xfrm>
            <a:off x="4767674" y="272356"/>
            <a:ext cx="6814727" cy="5853411"/>
          </a:xfrm>
          <a:prstGeom prst="rect">
            <a:avLst/>
          </a:prstGeom>
        </p:spPr>
        <p:txBody>
          <a:bodyPr lIns="40476" tIns="40476" rIns="40476" bIns="40476"/>
          <a:lstStyle>
            <a:lvl1pPr marL="287239" indent="-287239" defTabSz="766464">
              <a:spcBef>
                <a:spcPts val="700"/>
              </a:spcBef>
              <a:buClrTx/>
              <a:buSzTx/>
              <a:buNone/>
              <a:defRPr sz="3000" b="1">
                <a:latin typeface="+mj-lt"/>
                <a:ea typeface="+mj-ea"/>
                <a:cs typeface="+mj-cs"/>
                <a:sym typeface="Arial"/>
              </a:defRPr>
            </a:lvl1pPr>
            <a:lvl2pPr marL="808365" indent="-358904" defTabSz="766464">
              <a:spcBef>
                <a:spcPts val="700"/>
              </a:spcBef>
              <a:buClrTx/>
              <a:buChar char="–"/>
              <a:defRPr sz="3000" b="1">
                <a:latin typeface="+mj-lt"/>
                <a:ea typeface="+mj-ea"/>
                <a:cs typeface="+mj-cs"/>
                <a:sym typeface="Arial"/>
              </a:defRPr>
            </a:lvl2pPr>
            <a:lvl3pPr marL="1099299" indent="-176565" defTabSz="766464">
              <a:spcBef>
                <a:spcPts val="700"/>
              </a:spcBef>
              <a:buClrTx/>
              <a:buSzPct val="100000"/>
              <a:buChar char="•"/>
              <a:defRPr sz="3000" b="1">
                <a:latin typeface="+mj-lt"/>
                <a:ea typeface="+mj-ea"/>
                <a:cs typeface="+mj-cs"/>
                <a:sym typeface="Arial"/>
              </a:defRPr>
            </a:lvl3pPr>
            <a:lvl4pPr marL="1804293" indent="-577949" defTabSz="766464">
              <a:spcBef>
                <a:spcPts val="700"/>
              </a:spcBef>
              <a:buClrTx/>
              <a:buChar char="–"/>
              <a:defRPr sz="3000" b="1">
                <a:latin typeface="+mj-lt"/>
                <a:ea typeface="+mj-ea"/>
                <a:cs typeface="+mj-cs"/>
                <a:sym typeface="Arial"/>
              </a:defRPr>
            </a:lvl4pPr>
            <a:lvl5pPr marL="2194223" indent="-458888" defTabSz="766464">
              <a:spcBef>
                <a:spcPts val="700"/>
              </a:spcBef>
              <a:buClrTx/>
              <a:buSzPct val="100000"/>
              <a:buChar char="•"/>
              <a:defRPr sz="3000" b="1">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8" name="Text Placeholder 3"/>
          <p:cNvSpPr>
            <a:spLocks noGrp="1"/>
          </p:cNvSpPr>
          <p:nvPr>
            <p:ph type="body" sz="half" idx="21"/>
          </p:nvPr>
        </p:nvSpPr>
        <p:spPr>
          <a:xfrm>
            <a:off x="609600" y="1434704"/>
            <a:ext cx="4011321" cy="4691063"/>
          </a:xfrm>
          <a:prstGeom prst="rect">
            <a:avLst/>
          </a:prstGeom>
        </p:spPr>
        <p:txBody>
          <a:bodyPr lIns="40476" tIns="40476" rIns="40476" bIns="40476"/>
          <a:lstStyle/>
          <a:p>
            <a:pPr marL="0" indent="0" defTabSz="766464">
              <a:spcBef>
                <a:spcPts val="300"/>
              </a:spcBef>
              <a:buClrTx/>
              <a:buSzTx/>
              <a:buNone/>
              <a:defRPr sz="1300" b="1">
                <a:latin typeface="+mj-lt"/>
                <a:ea typeface="+mj-ea"/>
                <a:cs typeface="+mj-cs"/>
                <a:sym typeface="Arial"/>
              </a:defRPr>
            </a:pPr>
            <a:endParaRPr/>
          </a:p>
        </p:txBody>
      </p:sp>
      <p:sp>
        <p:nvSpPr>
          <p:cNvPr id="299" name="Slide Number"/>
          <p:cNvSpPr txBox="1">
            <a:spLocks noGrp="1"/>
          </p:cNvSpPr>
          <p:nvPr>
            <p:ph type="sldNum" sz="quarter" idx="2"/>
          </p:nvPr>
        </p:nvSpPr>
        <p:spPr>
          <a:xfrm>
            <a:off x="7315200" y="6356350"/>
            <a:ext cx="28448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5374582"/>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2_Picture with Caption">
    <p:bg>
      <p:bgPr>
        <a:gradFill flip="none" rotWithShape="1">
          <a:gsLst>
            <a:gs pos="0">
              <a:srgbClr val="000047"/>
            </a:gs>
            <a:gs pos="100000">
              <a:srgbClr val="000099"/>
            </a:gs>
          </a:gsLst>
          <a:lin ang="5400000" scaled="0"/>
        </a:gradFill>
        <a:effectLst/>
      </p:bgPr>
    </p:bg>
    <p:spTree>
      <p:nvGrpSpPr>
        <p:cNvPr id="1" name=""/>
        <p:cNvGrpSpPr/>
        <p:nvPr/>
      </p:nvGrpSpPr>
      <p:grpSpPr>
        <a:xfrm>
          <a:off x="0" y="0"/>
          <a:ext cx="0" cy="0"/>
          <a:chOff x="0" y="0"/>
          <a:chExt cx="0" cy="0"/>
        </a:xfrm>
      </p:grpSpPr>
      <p:sp>
        <p:nvSpPr>
          <p:cNvPr id="306" name="Title Text"/>
          <p:cNvSpPr txBox="1">
            <a:spLocks noGrp="1"/>
          </p:cNvSpPr>
          <p:nvPr>
            <p:ph type="title"/>
          </p:nvPr>
        </p:nvSpPr>
        <p:spPr>
          <a:xfrm>
            <a:off x="2389481" y="4801194"/>
            <a:ext cx="7315201" cy="565548"/>
          </a:xfrm>
          <a:prstGeom prst="rect">
            <a:avLst/>
          </a:prstGeom>
        </p:spPr>
        <p:txBody>
          <a:bodyPr lIns="40476" tIns="40476" rIns="40476" bIns="40476" anchor="b"/>
          <a:lstStyle>
            <a:lvl1pPr marL="0" indent="0" algn="l" defTabSz="766464">
              <a:defRPr sz="1800" b="1">
                <a:solidFill>
                  <a:srgbClr val="FFFF00"/>
                </a:solidFill>
              </a:defRPr>
            </a:lvl1pPr>
          </a:lstStyle>
          <a:p>
            <a:r>
              <a:t>Title Text</a:t>
            </a:r>
          </a:p>
        </p:txBody>
      </p:sp>
      <p:sp>
        <p:nvSpPr>
          <p:cNvPr id="307" name="Picture Placeholder 2"/>
          <p:cNvSpPr>
            <a:spLocks noGrp="1"/>
          </p:cNvSpPr>
          <p:nvPr>
            <p:ph type="pic" sz="half" idx="21"/>
          </p:nvPr>
        </p:nvSpPr>
        <p:spPr>
          <a:xfrm>
            <a:off x="2389481" y="613172"/>
            <a:ext cx="7315201" cy="4115099"/>
          </a:xfrm>
          <a:prstGeom prst="rect">
            <a:avLst/>
          </a:prstGeom>
        </p:spPr>
        <p:txBody>
          <a:bodyPr lIns="91439" rIns="91439">
            <a:noAutofit/>
          </a:bodyPr>
          <a:lstStyle/>
          <a:p>
            <a:endParaRPr/>
          </a:p>
        </p:txBody>
      </p:sp>
      <p:sp>
        <p:nvSpPr>
          <p:cNvPr id="308" name="Body Level One…"/>
          <p:cNvSpPr txBox="1">
            <a:spLocks noGrp="1"/>
          </p:cNvSpPr>
          <p:nvPr>
            <p:ph type="body" sz="quarter" idx="1"/>
          </p:nvPr>
        </p:nvSpPr>
        <p:spPr>
          <a:xfrm>
            <a:off x="2389481" y="5366742"/>
            <a:ext cx="7315201" cy="805162"/>
          </a:xfrm>
          <a:prstGeom prst="rect">
            <a:avLst/>
          </a:prstGeom>
        </p:spPr>
        <p:txBody>
          <a:bodyPr lIns="40476" tIns="40476" rIns="40476" bIns="40476"/>
          <a:lstStyle>
            <a:lvl1pPr marL="0" indent="0" defTabSz="766464">
              <a:spcBef>
                <a:spcPts val="300"/>
              </a:spcBef>
              <a:buClrTx/>
              <a:buSzTx/>
              <a:buNone/>
              <a:defRPr sz="1300" b="1">
                <a:latin typeface="+mj-lt"/>
                <a:ea typeface="+mj-ea"/>
                <a:cs typeface="+mj-cs"/>
                <a:sym typeface="Arial"/>
              </a:defRPr>
            </a:lvl1pPr>
            <a:lvl2pPr marL="0" indent="428582" defTabSz="766464">
              <a:spcBef>
                <a:spcPts val="300"/>
              </a:spcBef>
              <a:buClrTx/>
              <a:buSzTx/>
              <a:buNone/>
              <a:defRPr sz="1300" b="1">
                <a:latin typeface="+mj-lt"/>
                <a:ea typeface="+mj-ea"/>
                <a:cs typeface="+mj-cs"/>
                <a:sym typeface="Arial"/>
              </a:defRPr>
            </a:lvl2pPr>
            <a:lvl3pPr marL="0" indent="857165" defTabSz="766464">
              <a:spcBef>
                <a:spcPts val="300"/>
              </a:spcBef>
              <a:buClrTx/>
              <a:buSzTx/>
              <a:buNone/>
              <a:defRPr sz="1300" b="1">
                <a:latin typeface="+mj-lt"/>
                <a:ea typeface="+mj-ea"/>
                <a:cs typeface="+mj-cs"/>
                <a:sym typeface="Arial"/>
              </a:defRPr>
            </a:lvl3pPr>
            <a:lvl4pPr marL="0" indent="1285746" defTabSz="766464">
              <a:spcBef>
                <a:spcPts val="300"/>
              </a:spcBef>
              <a:buClrTx/>
              <a:buSzTx/>
              <a:buNone/>
              <a:defRPr sz="1300" b="1">
                <a:latin typeface="+mj-lt"/>
                <a:ea typeface="+mj-ea"/>
                <a:cs typeface="+mj-cs"/>
                <a:sym typeface="Arial"/>
              </a:defRPr>
            </a:lvl4pPr>
            <a:lvl5pPr marL="0" indent="1714327" defTabSz="766464">
              <a:spcBef>
                <a:spcPts val="300"/>
              </a:spcBef>
              <a:buClrTx/>
              <a:buSzTx/>
              <a:buNone/>
              <a:defRPr sz="1300" b="1">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9" name="Slide Number"/>
          <p:cNvSpPr txBox="1">
            <a:spLocks noGrp="1"/>
          </p:cNvSpPr>
          <p:nvPr>
            <p:ph type="sldNum" sz="quarter" idx="2"/>
          </p:nvPr>
        </p:nvSpPr>
        <p:spPr>
          <a:xfrm>
            <a:off x="7315200" y="6356350"/>
            <a:ext cx="28448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0592135"/>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gradFill flip="none" rotWithShape="1">
          <a:gsLst>
            <a:gs pos="0">
              <a:srgbClr val="000047"/>
            </a:gs>
            <a:gs pos="100000">
              <a:srgbClr val="000099"/>
            </a:gs>
          </a:gsLst>
          <a:lin ang="5400000" scaled="0"/>
        </a:gradFill>
        <a:effectLst/>
      </p:bgPr>
    </p:bg>
    <p:spTree>
      <p:nvGrpSpPr>
        <p:cNvPr id="1" name=""/>
        <p:cNvGrpSpPr/>
        <p:nvPr/>
      </p:nvGrpSpPr>
      <p:grpSpPr>
        <a:xfrm>
          <a:off x="0" y="0"/>
          <a:ext cx="0" cy="0"/>
          <a:chOff x="0" y="0"/>
          <a:chExt cx="0" cy="0"/>
        </a:xfrm>
      </p:grpSpPr>
      <p:sp>
        <p:nvSpPr>
          <p:cNvPr id="316" name="Title Text"/>
          <p:cNvSpPr txBox="1">
            <a:spLocks noGrp="1"/>
          </p:cNvSpPr>
          <p:nvPr>
            <p:ph type="title"/>
          </p:nvPr>
        </p:nvSpPr>
        <p:spPr>
          <a:xfrm>
            <a:off x="523054" y="381000"/>
            <a:ext cx="11262549" cy="933155"/>
          </a:xfrm>
          <a:prstGeom prst="rect">
            <a:avLst/>
          </a:prstGeom>
        </p:spPr>
        <p:txBody>
          <a:bodyPr lIns="40476" tIns="40476" rIns="40476" bIns="40476"/>
          <a:lstStyle>
            <a:lvl1pPr marL="0" indent="0" defTabSz="766464">
              <a:defRPr sz="3900" b="1">
                <a:solidFill>
                  <a:srgbClr val="FFFF00"/>
                </a:solidFill>
              </a:defRPr>
            </a:lvl1pPr>
          </a:lstStyle>
          <a:p>
            <a:r>
              <a:t>Title Text</a:t>
            </a:r>
          </a:p>
        </p:txBody>
      </p:sp>
      <p:sp>
        <p:nvSpPr>
          <p:cNvPr id="317" name="Body Level One…"/>
          <p:cNvSpPr txBox="1">
            <a:spLocks noGrp="1"/>
          </p:cNvSpPr>
          <p:nvPr>
            <p:ph type="body" sz="half" idx="1"/>
          </p:nvPr>
        </p:nvSpPr>
        <p:spPr>
          <a:xfrm>
            <a:off x="523053" y="1848444"/>
            <a:ext cx="5540965" cy="4667251"/>
          </a:xfrm>
          <a:prstGeom prst="rect">
            <a:avLst/>
          </a:prstGeom>
        </p:spPr>
        <p:txBody>
          <a:bodyPr lIns="40476" tIns="40476" rIns="40476" bIns="40476"/>
          <a:lstStyle>
            <a:lvl1pPr marL="287239" indent="-287239" defTabSz="766464">
              <a:spcBef>
                <a:spcPts val="700"/>
              </a:spcBef>
              <a:buClrTx/>
              <a:buSzTx/>
              <a:buNone/>
              <a:defRPr sz="3300" b="1">
                <a:latin typeface="+mj-lt"/>
                <a:ea typeface="+mj-ea"/>
                <a:cs typeface="+mj-cs"/>
                <a:sym typeface="Arial"/>
              </a:defRPr>
            </a:lvl1pPr>
            <a:lvl2pPr marL="760512" indent="-311050" defTabSz="766464">
              <a:spcBef>
                <a:spcPts val="700"/>
              </a:spcBef>
              <a:buClrTx/>
              <a:buChar char="–"/>
              <a:defRPr sz="3300" b="1">
                <a:latin typeface="+mj-lt"/>
                <a:ea typeface="+mj-ea"/>
                <a:cs typeface="+mj-cs"/>
                <a:sym typeface="Arial"/>
              </a:defRPr>
            </a:lvl2pPr>
            <a:lvl3pPr marL="1052215" indent="-129481" defTabSz="766464">
              <a:spcBef>
                <a:spcPts val="700"/>
              </a:spcBef>
              <a:buClrTx/>
              <a:buSzPct val="100000"/>
              <a:buChar char="•"/>
              <a:defRPr sz="3300" b="1">
                <a:latin typeface="+mj-lt"/>
                <a:ea typeface="+mj-ea"/>
                <a:cs typeface="+mj-cs"/>
                <a:sym typeface="Arial"/>
              </a:defRPr>
            </a:lvl3pPr>
            <a:lvl4pPr marL="1573113" indent="-346770" defTabSz="766464">
              <a:spcBef>
                <a:spcPts val="700"/>
              </a:spcBef>
              <a:buClrTx/>
              <a:buChar char="–"/>
              <a:defRPr sz="3300" b="1">
                <a:latin typeface="+mj-lt"/>
                <a:ea typeface="+mj-ea"/>
                <a:cs typeface="+mj-cs"/>
                <a:sym typeface="Arial"/>
              </a:defRPr>
            </a:lvl4pPr>
            <a:lvl5pPr marL="2010667" indent="-275333" defTabSz="766464">
              <a:spcBef>
                <a:spcPts val="700"/>
              </a:spcBef>
              <a:buClrTx/>
              <a:buSzPct val="100000"/>
              <a:buChar char="•"/>
              <a:defRPr sz="3300" b="1">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18" name="Slide Number"/>
          <p:cNvSpPr txBox="1">
            <a:spLocks noGrp="1"/>
          </p:cNvSpPr>
          <p:nvPr>
            <p:ph type="sldNum" sz="quarter" idx="2"/>
          </p:nvPr>
        </p:nvSpPr>
        <p:spPr>
          <a:xfrm>
            <a:off x="7315200" y="6356350"/>
            <a:ext cx="28448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200844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89FE7-203E-FD48-A61D-158B74B5B3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6DFE33-200F-7149-A40B-4FE724B849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7D66A0-42A2-D94B-A2A3-03ADDE5CD7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E64EFA-4435-504D-A360-9331EE2D033F}"/>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833C4C44-ECC2-FA40-AC5C-346B95AB35BC}"/>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D8DD38CF-6C2A-C745-BACB-FA7F4F71CC53}"/>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8245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2_Title Slide">
    <p:bg>
      <p:bgPr>
        <a:gradFill flip="none" rotWithShape="1">
          <a:gsLst>
            <a:gs pos="0">
              <a:srgbClr val="000047"/>
            </a:gs>
            <a:gs pos="100000">
              <a:srgbClr val="000099"/>
            </a:gs>
          </a:gsLst>
          <a:lin ang="5400000" scaled="0"/>
        </a:gradFill>
        <a:effectLst/>
      </p:bgPr>
    </p:bg>
    <p:spTree>
      <p:nvGrpSpPr>
        <p:cNvPr id="1" name=""/>
        <p:cNvGrpSpPr/>
        <p:nvPr/>
      </p:nvGrpSpPr>
      <p:grpSpPr>
        <a:xfrm>
          <a:off x="0" y="0"/>
          <a:ext cx="0" cy="0"/>
          <a:chOff x="0" y="0"/>
          <a:chExt cx="0" cy="0"/>
        </a:xfrm>
      </p:grpSpPr>
      <p:sp>
        <p:nvSpPr>
          <p:cNvPr id="325" name="Title Text"/>
          <p:cNvSpPr txBox="1">
            <a:spLocks noGrp="1"/>
          </p:cNvSpPr>
          <p:nvPr>
            <p:ph type="title"/>
          </p:nvPr>
        </p:nvSpPr>
        <p:spPr>
          <a:xfrm>
            <a:off x="914400" y="2129732"/>
            <a:ext cx="10363200" cy="575272"/>
          </a:xfrm>
          <a:prstGeom prst="rect">
            <a:avLst/>
          </a:prstGeom>
        </p:spPr>
        <p:txBody>
          <a:bodyPr lIns="24444" tIns="24444" rIns="24444" bIns="24444" anchor="t"/>
          <a:lstStyle>
            <a:lvl1pPr marL="0" indent="0" defTabSz="837903">
              <a:lnSpc>
                <a:spcPct val="90000"/>
              </a:lnSpc>
              <a:defRPr sz="3700" b="1">
                <a:solidFill>
                  <a:srgbClr val="FAFD00"/>
                </a:solidFill>
              </a:defRPr>
            </a:lvl1pPr>
          </a:lstStyle>
          <a:p>
            <a:r>
              <a:t>Title Text</a:t>
            </a:r>
          </a:p>
        </p:txBody>
      </p:sp>
      <p:sp>
        <p:nvSpPr>
          <p:cNvPr id="326" name="Body Level One…"/>
          <p:cNvSpPr txBox="1">
            <a:spLocks noGrp="1"/>
          </p:cNvSpPr>
          <p:nvPr>
            <p:ph type="body" sz="quarter" idx="1"/>
          </p:nvPr>
        </p:nvSpPr>
        <p:spPr>
          <a:xfrm>
            <a:off x="1828800" y="3885903"/>
            <a:ext cx="8534400" cy="1753196"/>
          </a:xfrm>
          <a:prstGeom prst="rect">
            <a:avLst/>
          </a:prstGeom>
        </p:spPr>
        <p:txBody>
          <a:bodyPr lIns="42221" tIns="42221" rIns="42221" bIns="42221"/>
          <a:lstStyle>
            <a:lvl1pPr marL="0" indent="0" algn="ctr" defTabSz="802183">
              <a:lnSpc>
                <a:spcPct val="89000"/>
              </a:lnSpc>
              <a:spcBef>
                <a:spcPts val="1100"/>
              </a:spcBef>
              <a:buClrTx/>
              <a:buSzTx/>
              <a:buNone/>
              <a:defRPr sz="3100" b="1">
                <a:latin typeface="+mj-lt"/>
                <a:ea typeface="+mj-ea"/>
                <a:cs typeface="+mj-cs"/>
                <a:sym typeface="Arial"/>
              </a:defRPr>
            </a:lvl1pPr>
            <a:lvl2pPr marL="0" indent="428582" algn="ctr" defTabSz="802183">
              <a:lnSpc>
                <a:spcPct val="89000"/>
              </a:lnSpc>
              <a:spcBef>
                <a:spcPts val="1100"/>
              </a:spcBef>
              <a:buClrTx/>
              <a:buSzTx/>
              <a:buNone/>
              <a:defRPr sz="3100" b="1">
                <a:latin typeface="+mj-lt"/>
                <a:ea typeface="+mj-ea"/>
                <a:cs typeface="+mj-cs"/>
                <a:sym typeface="Arial"/>
              </a:defRPr>
            </a:lvl2pPr>
            <a:lvl3pPr marL="0" indent="857165" algn="ctr" defTabSz="802183">
              <a:lnSpc>
                <a:spcPct val="89000"/>
              </a:lnSpc>
              <a:spcBef>
                <a:spcPts val="1100"/>
              </a:spcBef>
              <a:buClrTx/>
              <a:buSzTx/>
              <a:buNone/>
              <a:defRPr sz="3100" b="1">
                <a:latin typeface="+mj-lt"/>
                <a:ea typeface="+mj-ea"/>
                <a:cs typeface="+mj-cs"/>
                <a:sym typeface="Arial"/>
              </a:defRPr>
            </a:lvl3pPr>
            <a:lvl4pPr marL="0" indent="1285746" algn="ctr" defTabSz="802183">
              <a:lnSpc>
                <a:spcPct val="89000"/>
              </a:lnSpc>
              <a:spcBef>
                <a:spcPts val="1100"/>
              </a:spcBef>
              <a:buClrTx/>
              <a:buSzTx/>
              <a:buNone/>
              <a:defRPr sz="3100" b="1">
                <a:latin typeface="+mj-lt"/>
                <a:ea typeface="+mj-ea"/>
                <a:cs typeface="+mj-cs"/>
                <a:sym typeface="Arial"/>
              </a:defRPr>
            </a:lvl4pPr>
            <a:lvl5pPr marL="0" indent="1714327" algn="ctr" defTabSz="802183">
              <a:lnSpc>
                <a:spcPct val="89000"/>
              </a:lnSpc>
              <a:spcBef>
                <a:spcPts val="1100"/>
              </a:spcBef>
              <a:buClrTx/>
              <a:buSzTx/>
              <a:buNone/>
              <a:defRPr sz="3100" b="1">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27" name="Slide Number"/>
          <p:cNvSpPr txBox="1">
            <a:spLocks noGrp="1"/>
          </p:cNvSpPr>
          <p:nvPr>
            <p:ph type="sldNum" sz="quarter" idx="2"/>
          </p:nvPr>
        </p:nvSpPr>
        <p:spPr>
          <a:xfrm>
            <a:off x="7315200" y="6356350"/>
            <a:ext cx="28448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8322896"/>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3_Section Header">
    <p:bg>
      <p:bgPr>
        <a:gradFill flip="none" rotWithShape="1">
          <a:gsLst>
            <a:gs pos="0">
              <a:srgbClr val="000047"/>
            </a:gs>
            <a:gs pos="100000">
              <a:srgbClr val="000099"/>
            </a:gs>
          </a:gsLst>
          <a:lin ang="5400000" scaled="0"/>
        </a:gradFill>
        <a:effectLst/>
      </p:bgPr>
    </p:bg>
    <p:spTree>
      <p:nvGrpSpPr>
        <p:cNvPr id="1" name=""/>
        <p:cNvGrpSpPr/>
        <p:nvPr/>
      </p:nvGrpSpPr>
      <p:grpSpPr>
        <a:xfrm>
          <a:off x="0" y="0"/>
          <a:ext cx="0" cy="0"/>
          <a:chOff x="0" y="0"/>
          <a:chExt cx="0" cy="0"/>
        </a:xfrm>
      </p:grpSpPr>
      <p:sp>
        <p:nvSpPr>
          <p:cNvPr id="343" name="Title Text"/>
          <p:cNvSpPr txBox="1">
            <a:spLocks noGrp="1"/>
          </p:cNvSpPr>
          <p:nvPr>
            <p:ph type="title"/>
          </p:nvPr>
        </p:nvSpPr>
        <p:spPr>
          <a:xfrm>
            <a:off x="963319" y="4406801"/>
            <a:ext cx="10363201" cy="568739"/>
          </a:xfrm>
          <a:prstGeom prst="rect">
            <a:avLst/>
          </a:prstGeom>
        </p:spPr>
        <p:txBody>
          <a:bodyPr lIns="24444" tIns="24444" rIns="24444" bIns="24444" anchor="t"/>
          <a:lstStyle>
            <a:lvl1pPr marL="0" indent="0" algn="l" defTabSz="837903">
              <a:lnSpc>
                <a:spcPct val="90000"/>
              </a:lnSpc>
              <a:defRPr sz="3700" b="1" cap="all">
                <a:solidFill>
                  <a:srgbClr val="FAFD00"/>
                </a:solidFill>
              </a:defRPr>
            </a:lvl1pPr>
          </a:lstStyle>
          <a:p>
            <a:r>
              <a:t>Title Text</a:t>
            </a:r>
          </a:p>
        </p:txBody>
      </p:sp>
      <p:sp>
        <p:nvSpPr>
          <p:cNvPr id="344" name="Body Level One…"/>
          <p:cNvSpPr txBox="1">
            <a:spLocks noGrp="1"/>
          </p:cNvSpPr>
          <p:nvPr>
            <p:ph type="body" sz="quarter" idx="1"/>
          </p:nvPr>
        </p:nvSpPr>
        <p:spPr>
          <a:xfrm>
            <a:off x="963319" y="2906613"/>
            <a:ext cx="10363201" cy="1500189"/>
          </a:xfrm>
          <a:prstGeom prst="rect">
            <a:avLst/>
          </a:prstGeom>
        </p:spPr>
        <p:txBody>
          <a:bodyPr lIns="42221" tIns="42221" rIns="42221" bIns="42221" anchor="b"/>
          <a:lstStyle>
            <a:lvl1pPr marL="0" indent="0" defTabSz="802183">
              <a:lnSpc>
                <a:spcPct val="89000"/>
              </a:lnSpc>
              <a:spcBef>
                <a:spcPts val="600"/>
              </a:spcBef>
              <a:buClrTx/>
              <a:buSzTx/>
              <a:buNone/>
              <a:defRPr sz="1800" b="1">
                <a:latin typeface="+mj-lt"/>
                <a:ea typeface="+mj-ea"/>
                <a:cs typeface="+mj-cs"/>
                <a:sym typeface="Arial"/>
              </a:defRPr>
            </a:lvl1pPr>
            <a:lvl2pPr marL="0" indent="428582" defTabSz="802183">
              <a:lnSpc>
                <a:spcPct val="89000"/>
              </a:lnSpc>
              <a:spcBef>
                <a:spcPts val="600"/>
              </a:spcBef>
              <a:buClrTx/>
              <a:buSzTx/>
              <a:buNone/>
              <a:defRPr sz="1800" b="1">
                <a:latin typeface="+mj-lt"/>
                <a:ea typeface="+mj-ea"/>
                <a:cs typeface="+mj-cs"/>
                <a:sym typeface="Arial"/>
              </a:defRPr>
            </a:lvl2pPr>
            <a:lvl3pPr marL="0" indent="857165" defTabSz="802183">
              <a:lnSpc>
                <a:spcPct val="89000"/>
              </a:lnSpc>
              <a:spcBef>
                <a:spcPts val="600"/>
              </a:spcBef>
              <a:buClrTx/>
              <a:buSzTx/>
              <a:buNone/>
              <a:defRPr sz="1800" b="1">
                <a:latin typeface="+mj-lt"/>
                <a:ea typeface="+mj-ea"/>
                <a:cs typeface="+mj-cs"/>
                <a:sym typeface="Arial"/>
              </a:defRPr>
            </a:lvl3pPr>
            <a:lvl4pPr marL="0" indent="1285746" defTabSz="802183">
              <a:lnSpc>
                <a:spcPct val="89000"/>
              </a:lnSpc>
              <a:spcBef>
                <a:spcPts val="600"/>
              </a:spcBef>
              <a:buClrTx/>
              <a:buSzTx/>
              <a:buNone/>
              <a:defRPr sz="1800" b="1">
                <a:latin typeface="+mj-lt"/>
                <a:ea typeface="+mj-ea"/>
                <a:cs typeface="+mj-cs"/>
                <a:sym typeface="Arial"/>
              </a:defRPr>
            </a:lvl4pPr>
            <a:lvl5pPr marL="0" indent="1714327" defTabSz="802183">
              <a:lnSpc>
                <a:spcPct val="89000"/>
              </a:lnSpc>
              <a:spcBef>
                <a:spcPts val="600"/>
              </a:spcBef>
              <a:buClrTx/>
              <a:buSzTx/>
              <a:buNone/>
              <a:defRPr sz="1800" b="1">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45" name="Slide Number"/>
          <p:cNvSpPr txBox="1">
            <a:spLocks noGrp="1"/>
          </p:cNvSpPr>
          <p:nvPr>
            <p:ph type="sldNum" sz="quarter" idx="2"/>
          </p:nvPr>
        </p:nvSpPr>
        <p:spPr>
          <a:xfrm>
            <a:off x="7315200" y="6356350"/>
            <a:ext cx="28448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2606833"/>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3_Two Content">
    <p:bg>
      <p:bgPr>
        <a:gradFill flip="none" rotWithShape="1">
          <a:gsLst>
            <a:gs pos="0">
              <a:srgbClr val="000047"/>
            </a:gs>
            <a:gs pos="100000">
              <a:srgbClr val="000099"/>
            </a:gs>
          </a:gsLst>
          <a:lin ang="5400000" scaled="0"/>
        </a:gradFill>
        <a:effectLst/>
      </p:bgPr>
    </p:bg>
    <p:spTree>
      <p:nvGrpSpPr>
        <p:cNvPr id="1" name=""/>
        <p:cNvGrpSpPr/>
        <p:nvPr/>
      </p:nvGrpSpPr>
      <p:grpSpPr>
        <a:xfrm>
          <a:off x="0" y="0"/>
          <a:ext cx="0" cy="0"/>
          <a:chOff x="0" y="0"/>
          <a:chExt cx="0" cy="0"/>
        </a:xfrm>
      </p:grpSpPr>
      <p:sp>
        <p:nvSpPr>
          <p:cNvPr id="352" name="Title Text"/>
          <p:cNvSpPr txBox="1">
            <a:spLocks noGrp="1"/>
          </p:cNvSpPr>
          <p:nvPr>
            <p:ph type="title"/>
          </p:nvPr>
        </p:nvSpPr>
        <p:spPr>
          <a:xfrm>
            <a:off x="440267" y="634008"/>
            <a:ext cx="11311467" cy="575965"/>
          </a:xfrm>
          <a:prstGeom prst="rect">
            <a:avLst/>
          </a:prstGeom>
        </p:spPr>
        <p:txBody>
          <a:bodyPr lIns="24444" tIns="24444" rIns="24444" bIns="24444" anchor="t"/>
          <a:lstStyle>
            <a:lvl1pPr marL="0" indent="0" defTabSz="837903">
              <a:lnSpc>
                <a:spcPct val="90000"/>
              </a:lnSpc>
              <a:defRPr sz="3700" b="1">
                <a:solidFill>
                  <a:srgbClr val="FAFD00"/>
                </a:solidFill>
              </a:defRPr>
            </a:lvl1pPr>
          </a:lstStyle>
          <a:p>
            <a:r>
              <a:t>Title Text</a:t>
            </a:r>
          </a:p>
        </p:txBody>
      </p:sp>
      <p:sp>
        <p:nvSpPr>
          <p:cNvPr id="353" name="Body Level One…"/>
          <p:cNvSpPr txBox="1">
            <a:spLocks noGrp="1"/>
          </p:cNvSpPr>
          <p:nvPr>
            <p:ph type="body" sz="half" idx="1"/>
          </p:nvPr>
        </p:nvSpPr>
        <p:spPr>
          <a:xfrm>
            <a:off x="406400" y="1943694"/>
            <a:ext cx="5621867" cy="4513959"/>
          </a:xfrm>
          <a:prstGeom prst="rect">
            <a:avLst/>
          </a:prstGeom>
        </p:spPr>
        <p:txBody>
          <a:bodyPr lIns="42221" tIns="42221" rIns="42221" bIns="42221"/>
          <a:lstStyle>
            <a:lvl1pPr marL="250031" indent="-250031" defTabSz="802183">
              <a:lnSpc>
                <a:spcPct val="89000"/>
              </a:lnSpc>
              <a:spcBef>
                <a:spcPts val="900"/>
              </a:spcBef>
              <a:buClr>
                <a:srgbClr val="FAFD00"/>
              </a:buClr>
              <a:buSzPct val="100000"/>
              <a:buChar char="•"/>
              <a:defRPr sz="2600" b="1">
                <a:latin typeface="+mj-lt"/>
                <a:ea typeface="+mj-ea"/>
                <a:cs typeface="+mj-cs"/>
                <a:sym typeface="Arial"/>
              </a:defRPr>
            </a:lvl1pPr>
            <a:lvl2pPr marL="811655" indent="-409819" defTabSz="802183">
              <a:lnSpc>
                <a:spcPct val="89000"/>
              </a:lnSpc>
              <a:spcBef>
                <a:spcPts val="900"/>
              </a:spcBef>
              <a:buClr>
                <a:srgbClr val="FAFD00"/>
              </a:buClr>
              <a:buChar char="–"/>
              <a:defRPr sz="2600" b="1">
                <a:latin typeface="+mj-lt"/>
                <a:ea typeface="+mj-ea"/>
                <a:cs typeface="+mj-cs"/>
                <a:sym typeface="Arial"/>
              </a:defRPr>
            </a:lvl2pPr>
            <a:lvl3pPr marL="1330358" indent="-429947" defTabSz="802183">
              <a:lnSpc>
                <a:spcPct val="89000"/>
              </a:lnSpc>
              <a:spcBef>
                <a:spcPts val="900"/>
              </a:spcBef>
              <a:buClr>
                <a:srgbClr val="FAFD00"/>
              </a:buClr>
              <a:buSzPct val="100000"/>
              <a:buChar char="»"/>
              <a:defRPr sz="2600" b="1">
                <a:latin typeface="+mj-lt"/>
                <a:ea typeface="+mj-ea"/>
                <a:cs typeface="+mj-cs"/>
                <a:sym typeface="Arial"/>
              </a:defRPr>
            </a:lvl3pPr>
            <a:lvl4pPr marL="1753753" indent="-403882" defTabSz="802183">
              <a:lnSpc>
                <a:spcPct val="89000"/>
              </a:lnSpc>
              <a:spcBef>
                <a:spcPts val="900"/>
              </a:spcBef>
              <a:buClr>
                <a:srgbClr val="FAFD00"/>
              </a:buClr>
              <a:defRPr sz="2600" b="1">
                <a:latin typeface="+mj-lt"/>
                <a:ea typeface="+mj-ea"/>
                <a:cs typeface="+mj-cs"/>
                <a:sym typeface="Arial"/>
              </a:defRPr>
            </a:lvl4pPr>
            <a:lvl5pPr marL="2207307" indent="-457089" defTabSz="802183">
              <a:lnSpc>
                <a:spcPct val="89000"/>
              </a:lnSpc>
              <a:spcBef>
                <a:spcPts val="900"/>
              </a:spcBef>
              <a:buClr>
                <a:srgbClr val="FAFD00"/>
              </a:buClr>
              <a:buSzPct val="100000"/>
              <a:buChar char="–"/>
              <a:defRPr sz="2600" b="1">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4" name="Slide Number"/>
          <p:cNvSpPr txBox="1">
            <a:spLocks noGrp="1"/>
          </p:cNvSpPr>
          <p:nvPr>
            <p:ph type="sldNum" sz="quarter" idx="2"/>
          </p:nvPr>
        </p:nvSpPr>
        <p:spPr>
          <a:xfrm>
            <a:off x="7315200" y="6356350"/>
            <a:ext cx="28448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1112843"/>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3_Comparison">
    <p:bg>
      <p:bgPr>
        <a:gradFill flip="none" rotWithShape="1">
          <a:gsLst>
            <a:gs pos="0">
              <a:srgbClr val="000047"/>
            </a:gs>
            <a:gs pos="100000">
              <a:srgbClr val="000099"/>
            </a:gs>
          </a:gsLst>
          <a:lin ang="5400000" scaled="0"/>
        </a:gradFill>
        <a:effectLst/>
      </p:bgPr>
    </p:bg>
    <p:spTree>
      <p:nvGrpSpPr>
        <p:cNvPr id="1" name=""/>
        <p:cNvGrpSpPr/>
        <p:nvPr/>
      </p:nvGrpSpPr>
      <p:grpSpPr>
        <a:xfrm>
          <a:off x="0" y="0"/>
          <a:ext cx="0" cy="0"/>
          <a:chOff x="0" y="0"/>
          <a:chExt cx="0" cy="0"/>
        </a:xfrm>
      </p:grpSpPr>
      <p:sp>
        <p:nvSpPr>
          <p:cNvPr id="361" name="Title Text"/>
          <p:cNvSpPr txBox="1">
            <a:spLocks noGrp="1"/>
          </p:cNvSpPr>
          <p:nvPr>
            <p:ph type="title"/>
          </p:nvPr>
        </p:nvSpPr>
        <p:spPr>
          <a:xfrm>
            <a:off x="609600" y="275333"/>
            <a:ext cx="10972800" cy="575271"/>
          </a:xfrm>
          <a:prstGeom prst="rect">
            <a:avLst/>
          </a:prstGeom>
        </p:spPr>
        <p:txBody>
          <a:bodyPr lIns="24444" tIns="24444" rIns="24444" bIns="24444" anchor="t"/>
          <a:lstStyle>
            <a:lvl1pPr marL="0" indent="0" defTabSz="837903">
              <a:lnSpc>
                <a:spcPct val="90000"/>
              </a:lnSpc>
              <a:defRPr sz="3700" b="1">
                <a:solidFill>
                  <a:srgbClr val="FAFD00"/>
                </a:solidFill>
              </a:defRPr>
            </a:lvl1pPr>
          </a:lstStyle>
          <a:p>
            <a:r>
              <a:t>Title Text</a:t>
            </a:r>
          </a:p>
        </p:txBody>
      </p:sp>
      <p:sp>
        <p:nvSpPr>
          <p:cNvPr id="362" name="Body Level One…"/>
          <p:cNvSpPr txBox="1">
            <a:spLocks noGrp="1"/>
          </p:cNvSpPr>
          <p:nvPr>
            <p:ph type="body" sz="quarter" idx="1"/>
          </p:nvPr>
        </p:nvSpPr>
        <p:spPr>
          <a:xfrm>
            <a:off x="609600" y="1534420"/>
            <a:ext cx="5386683" cy="639961"/>
          </a:xfrm>
          <a:prstGeom prst="rect">
            <a:avLst/>
          </a:prstGeom>
        </p:spPr>
        <p:txBody>
          <a:bodyPr lIns="42221" tIns="42221" rIns="42221" bIns="42221" anchor="b"/>
          <a:lstStyle>
            <a:lvl1pPr marL="0" indent="0" defTabSz="802183">
              <a:lnSpc>
                <a:spcPct val="89000"/>
              </a:lnSpc>
              <a:spcBef>
                <a:spcPts val="700"/>
              </a:spcBef>
              <a:buClrTx/>
              <a:buSzTx/>
              <a:buNone/>
              <a:defRPr sz="2200" b="1">
                <a:latin typeface="+mj-lt"/>
                <a:ea typeface="+mj-ea"/>
                <a:cs typeface="+mj-cs"/>
                <a:sym typeface="Arial"/>
              </a:defRPr>
            </a:lvl1pPr>
            <a:lvl2pPr marL="0" indent="428582" defTabSz="802183">
              <a:lnSpc>
                <a:spcPct val="89000"/>
              </a:lnSpc>
              <a:spcBef>
                <a:spcPts val="700"/>
              </a:spcBef>
              <a:buClrTx/>
              <a:buSzTx/>
              <a:buNone/>
              <a:defRPr sz="2200" b="1">
                <a:latin typeface="+mj-lt"/>
                <a:ea typeface="+mj-ea"/>
                <a:cs typeface="+mj-cs"/>
                <a:sym typeface="Arial"/>
              </a:defRPr>
            </a:lvl2pPr>
            <a:lvl3pPr marL="0" indent="857165" defTabSz="802183">
              <a:lnSpc>
                <a:spcPct val="89000"/>
              </a:lnSpc>
              <a:spcBef>
                <a:spcPts val="700"/>
              </a:spcBef>
              <a:buClrTx/>
              <a:buSzTx/>
              <a:buNone/>
              <a:defRPr sz="2200" b="1">
                <a:latin typeface="+mj-lt"/>
                <a:ea typeface="+mj-ea"/>
                <a:cs typeface="+mj-cs"/>
                <a:sym typeface="Arial"/>
              </a:defRPr>
            </a:lvl3pPr>
            <a:lvl4pPr marL="0" indent="1285746" defTabSz="802183">
              <a:lnSpc>
                <a:spcPct val="89000"/>
              </a:lnSpc>
              <a:spcBef>
                <a:spcPts val="700"/>
              </a:spcBef>
              <a:buClrTx/>
              <a:buSzTx/>
              <a:buNone/>
              <a:defRPr sz="2200" b="1">
                <a:latin typeface="+mj-lt"/>
                <a:ea typeface="+mj-ea"/>
                <a:cs typeface="+mj-cs"/>
                <a:sym typeface="Arial"/>
              </a:defRPr>
            </a:lvl4pPr>
            <a:lvl5pPr marL="0" indent="1714327" defTabSz="802183">
              <a:lnSpc>
                <a:spcPct val="89000"/>
              </a:lnSpc>
              <a:spcBef>
                <a:spcPts val="700"/>
              </a:spcBef>
              <a:buClrTx/>
              <a:buSzTx/>
              <a:buNone/>
              <a:defRPr sz="2200" b="1">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63" name="Text Placeholder 4"/>
          <p:cNvSpPr>
            <a:spLocks noGrp="1"/>
          </p:cNvSpPr>
          <p:nvPr>
            <p:ph type="body" sz="quarter" idx="21"/>
          </p:nvPr>
        </p:nvSpPr>
        <p:spPr>
          <a:xfrm>
            <a:off x="6193837" y="1534420"/>
            <a:ext cx="5388564" cy="639961"/>
          </a:xfrm>
          <a:prstGeom prst="rect">
            <a:avLst/>
          </a:prstGeom>
        </p:spPr>
        <p:txBody>
          <a:bodyPr lIns="42221" tIns="42221" rIns="42221" bIns="42221" anchor="b"/>
          <a:lstStyle/>
          <a:p>
            <a:pPr marL="0" indent="0" defTabSz="802183">
              <a:lnSpc>
                <a:spcPct val="89000"/>
              </a:lnSpc>
              <a:spcBef>
                <a:spcPts val="700"/>
              </a:spcBef>
              <a:buClrTx/>
              <a:buSzTx/>
              <a:buNone/>
              <a:defRPr sz="2200" b="1">
                <a:latin typeface="+mj-lt"/>
                <a:ea typeface="+mj-ea"/>
                <a:cs typeface="+mj-cs"/>
                <a:sym typeface="Arial"/>
              </a:defRPr>
            </a:pPr>
            <a:endParaRPr/>
          </a:p>
        </p:txBody>
      </p:sp>
      <p:sp>
        <p:nvSpPr>
          <p:cNvPr id="364" name="Slide Number"/>
          <p:cNvSpPr txBox="1">
            <a:spLocks noGrp="1"/>
          </p:cNvSpPr>
          <p:nvPr>
            <p:ph type="sldNum" sz="quarter" idx="2"/>
          </p:nvPr>
        </p:nvSpPr>
        <p:spPr>
          <a:xfrm>
            <a:off x="7315200" y="6356350"/>
            <a:ext cx="28448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1006453"/>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2_Blank">
    <p:bg>
      <p:bgPr>
        <a:gradFill flip="none" rotWithShape="1">
          <a:gsLst>
            <a:gs pos="0">
              <a:srgbClr val="000047"/>
            </a:gs>
            <a:gs pos="100000">
              <a:srgbClr val="000099"/>
            </a:gs>
          </a:gsLst>
          <a:lin ang="5400000" scaled="0"/>
        </a:gradFill>
        <a:effectLst/>
      </p:bgPr>
    </p:bg>
    <p:spTree>
      <p:nvGrpSpPr>
        <p:cNvPr id="1" name=""/>
        <p:cNvGrpSpPr/>
        <p:nvPr/>
      </p:nvGrpSpPr>
      <p:grpSpPr>
        <a:xfrm>
          <a:off x="0" y="0"/>
          <a:ext cx="0" cy="0"/>
          <a:chOff x="0" y="0"/>
          <a:chExt cx="0" cy="0"/>
        </a:xfrm>
      </p:grpSpPr>
      <p:sp>
        <p:nvSpPr>
          <p:cNvPr id="379" name="Slide Number"/>
          <p:cNvSpPr txBox="1">
            <a:spLocks noGrp="1"/>
          </p:cNvSpPr>
          <p:nvPr>
            <p:ph type="sldNum" sz="quarter" idx="2"/>
          </p:nvPr>
        </p:nvSpPr>
        <p:spPr>
          <a:xfrm>
            <a:off x="7315200" y="6356350"/>
            <a:ext cx="28448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609708"/>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gradFill flip="none" rotWithShape="1">
          <a:gsLst>
            <a:gs pos="0">
              <a:srgbClr val="000047"/>
            </a:gs>
            <a:gs pos="100000">
              <a:srgbClr val="000099"/>
            </a:gs>
          </a:gsLst>
          <a:lin ang="5400000" scaled="0"/>
        </a:gradFill>
        <a:effectLst/>
      </p:bgPr>
    </p:bg>
    <p:spTree>
      <p:nvGrpSpPr>
        <p:cNvPr id="1" name=""/>
        <p:cNvGrpSpPr/>
        <p:nvPr/>
      </p:nvGrpSpPr>
      <p:grpSpPr>
        <a:xfrm>
          <a:off x="0" y="0"/>
          <a:ext cx="0" cy="0"/>
          <a:chOff x="0" y="0"/>
          <a:chExt cx="0" cy="0"/>
        </a:xfrm>
      </p:grpSpPr>
      <p:sp>
        <p:nvSpPr>
          <p:cNvPr id="386" name="Title Text"/>
          <p:cNvSpPr txBox="1">
            <a:spLocks noGrp="1"/>
          </p:cNvSpPr>
          <p:nvPr>
            <p:ph type="title"/>
          </p:nvPr>
        </p:nvSpPr>
        <p:spPr>
          <a:xfrm>
            <a:off x="609601" y="1125652"/>
            <a:ext cx="4011320" cy="309053"/>
          </a:xfrm>
          <a:prstGeom prst="rect">
            <a:avLst/>
          </a:prstGeom>
        </p:spPr>
        <p:txBody>
          <a:bodyPr lIns="24444" tIns="24444" rIns="24444" bIns="24444" anchor="b"/>
          <a:lstStyle>
            <a:lvl1pPr marL="0" indent="0" algn="l" defTabSz="837903">
              <a:lnSpc>
                <a:spcPct val="90000"/>
              </a:lnSpc>
              <a:defRPr sz="1800" b="1">
                <a:solidFill>
                  <a:srgbClr val="FAFD00"/>
                </a:solidFill>
              </a:defRPr>
            </a:lvl1pPr>
          </a:lstStyle>
          <a:p>
            <a:r>
              <a:t>Title Text</a:t>
            </a:r>
          </a:p>
        </p:txBody>
      </p:sp>
      <p:sp>
        <p:nvSpPr>
          <p:cNvPr id="387" name="Body Level One…"/>
          <p:cNvSpPr txBox="1">
            <a:spLocks noGrp="1"/>
          </p:cNvSpPr>
          <p:nvPr>
            <p:ph type="body" idx="1"/>
          </p:nvPr>
        </p:nvSpPr>
        <p:spPr>
          <a:xfrm>
            <a:off x="4767674" y="272356"/>
            <a:ext cx="6814727" cy="5853411"/>
          </a:xfrm>
          <a:prstGeom prst="rect">
            <a:avLst/>
          </a:prstGeom>
        </p:spPr>
        <p:txBody>
          <a:bodyPr lIns="42221" tIns="42221" rIns="42221" bIns="42221"/>
          <a:lstStyle>
            <a:lvl1pPr marL="250031" indent="-250031" defTabSz="802183">
              <a:lnSpc>
                <a:spcPct val="89000"/>
              </a:lnSpc>
              <a:spcBef>
                <a:spcPts val="1000"/>
              </a:spcBef>
              <a:buClr>
                <a:srgbClr val="FAFD00"/>
              </a:buClr>
              <a:buSzPct val="100000"/>
              <a:buChar char="•"/>
              <a:defRPr sz="3000" b="1">
                <a:latin typeface="+mj-lt"/>
                <a:ea typeface="+mj-ea"/>
                <a:cs typeface="+mj-cs"/>
                <a:sym typeface="Arial"/>
              </a:defRPr>
            </a:lvl1pPr>
            <a:lvl2pPr marL="801955" indent="-400119" defTabSz="802183">
              <a:lnSpc>
                <a:spcPct val="89000"/>
              </a:lnSpc>
              <a:spcBef>
                <a:spcPts val="1000"/>
              </a:spcBef>
              <a:buClr>
                <a:srgbClr val="FAFD00"/>
              </a:buClr>
              <a:buChar char="–"/>
              <a:defRPr sz="3000" b="1">
                <a:latin typeface="+mj-lt"/>
                <a:ea typeface="+mj-ea"/>
                <a:cs typeface="+mj-cs"/>
                <a:sym typeface="Arial"/>
              </a:defRPr>
            </a:lvl2pPr>
            <a:lvl3pPr marL="1306305" indent="-405894" defTabSz="802183">
              <a:lnSpc>
                <a:spcPct val="89000"/>
              </a:lnSpc>
              <a:spcBef>
                <a:spcPts val="1000"/>
              </a:spcBef>
              <a:buClr>
                <a:srgbClr val="FAFD00"/>
              </a:buClr>
              <a:buSzPct val="100000"/>
              <a:buChar char="»"/>
              <a:defRPr sz="3000" b="1">
                <a:latin typeface="+mj-lt"/>
                <a:ea typeface="+mj-ea"/>
                <a:cs typeface="+mj-cs"/>
                <a:sym typeface="Arial"/>
              </a:defRPr>
            </a:lvl3pPr>
            <a:lvl4pPr marL="1764109" indent="-414238" defTabSz="802183">
              <a:lnSpc>
                <a:spcPct val="89000"/>
              </a:lnSpc>
              <a:spcBef>
                <a:spcPts val="1000"/>
              </a:spcBef>
              <a:buClr>
                <a:srgbClr val="FAFD00"/>
              </a:buClr>
              <a:defRPr sz="3000" b="1">
                <a:latin typeface="+mj-lt"/>
                <a:ea typeface="+mj-ea"/>
                <a:cs typeface="+mj-cs"/>
                <a:sym typeface="Arial"/>
              </a:defRPr>
            </a:lvl4pPr>
            <a:lvl5pPr marL="2219027" indent="-468809" defTabSz="802183">
              <a:lnSpc>
                <a:spcPct val="89000"/>
              </a:lnSpc>
              <a:spcBef>
                <a:spcPts val="1000"/>
              </a:spcBef>
              <a:buClr>
                <a:srgbClr val="FAFD00"/>
              </a:buClr>
              <a:buSzPct val="100000"/>
              <a:buChar char="–"/>
              <a:defRPr sz="3000" b="1">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8" name="Text Placeholder 3"/>
          <p:cNvSpPr>
            <a:spLocks noGrp="1"/>
          </p:cNvSpPr>
          <p:nvPr>
            <p:ph type="body" sz="half" idx="21"/>
          </p:nvPr>
        </p:nvSpPr>
        <p:spPr>
          <a:xfrm>
            <a:off x="609600" y="1434704"/>
            <a:ext cx="4011321" cy="4691063"/>
          </a:xfrm>
          <a:prstGeom prst="rect">
            <a:avLst/>
          </a:prstGeom>
        </p:spPr>
        <p:txBody>
          <a:bodyPr lIns="42221" tIns="42221" rIns="42221" bIns="42221"/>
          <a:lstStyle/>
          <a:p>
            <a:pPr marL="0" indent="0" defTabSz="802183">
              <a:lnSpc>
                <a:spcPct val="89000"/>
              </a:lnSpc>
              <a:spcBef>
                <a:spcPts val="400"/>
              </a:spcBef>
              <a:buClrTx/>
              <a:buSzTx/>
              <a:buNone/>
              <a:defRPr sz="1300" b="1">
                <a:latin typeface="+mj-lt"/>
                <a:ea typeface="+mj-ea"/>
                <a:cs typeface="+mj-cs"/>
                <a:sym typeface="Arial"/>
              </a:defRPr>
            </a:pPr>
            <a:endParaRPr/>
          </a:p>
        </p:txBody>
      </p:sp>
      <p:sp>
        <p:nvSpPr>
          <p:cNvPr id="389" name="Slide Number"/>
          <p:cNvSpPr txBox="1">
            <a:spLocks noGrp="1"/>
          </p:cNvSpPr>
          <p:nvPr>
            <p:ph type="sldNum" sz="quarter" idx="2"/>
          </p:nvPr>
        </p:nvSpPr>
        <p:spPr>
          <a:xfrm>
            <a:off x="7315200" y="6356350"/>
            <a:ext cx="28448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1051157"/>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gradFill flip="none" rotWithShape="1">
          <a:gsLst>
            <a:gs pos="0">
              <a:srgbClr val="000047"/>
            </a:gs>
            <a:gs pos="100000">
              <a:srgbClr val="000099"/>
            </a:gs>
          </a:gsLst>
          <a:lin ang="5400000" scaled="0"/>
        </a:gradFill>
        <a:effectLst/>
      </p:bgPr>
    </p:bg>
    <p:spTree>
      <p:nvGrpSpPr>
        <p:cNvPr id="1" name=""/>
        <p:cNvGrpSpPr/>
        <p:nvPr/>
      </p:nvGrpSpPr>
      <p:grpSpPr>
        <a:xfrm>
          <a:off x="0" y="0"/>
          <a:ext cx="0" cy="0"/>
          <a:chOff x="0" y="0"/>
          <a:chExt cx="0" cy="0"/>
        </a:xfrm>
      </p:grpSpPr>
      <p:sp>
        <p:nvSpPr>
          <p:cNvPr id="396" name="Title Text"/>
          <p:cNvSpPr txBox="1">
            <a:spLocks noGrp="1"/>
          </p:cNvSpPr>
          <p:nvPr>
            <p:ph type="title"/>
          </p:nvPr>
        </p:nvSpPr>
        <p:spPr>
          <a:xfrm>
            <a:off x="2389481" y="5055965"/>
            <a:ext cx="7315201" cy="310777"/>
          </a:xfrm>
          <a:prstGeom prst="rect">
            <a:avLst/>
          </a:prstGeom>
        </p:spPr>
        <p:txBody>
          <a:bodyPr lIns="24444" tIns="24444" rIns="24444" bIns="24444" anchor="b"/>
          <a:lstStyle>
            <a:lvl1pPr marL="0" indent="0" algn="l" defTabSz="837903">
              <a:lnSpc>
                <a:spcPct val="90000"/>
              </a:lnSpc>
              <a:defRPr sz="1800" b="1">
                <a:solidFill>
                  <a:srgbClr val="FAFD00"/>
                </a:solidFill>
              </a:defRPr>
            </a:lvl1pPr>
          </a:lstStyle>
          <a:p>
            <a:r>
              <a:t>Title Text</a:t>
            </a:r>
          </a:p>
        </p:txBody>
      </p:sp>
      <p:sp>
        <p:nvSpPr>
          <p:cNvPr id="397" name="Picture Placeholder 2"/>
          <p:cNvSpPr>
            <a:spLocks noGrp="1"/>
          </p:cNvSpPr>
          <p:nvPr>
            <p:ph type="pic" sz="half" idx="21"/>
          </p:nvPr>
        </p:nvSpPr>
        <p:spPr>
          <a:xfrm>
            <a:off x="2389481" y="613172"/>
            <a:ext cx="7315201" cy="4115099"/>
          </a:xfrm>
          <a:prstGeom prst="rect">
            <a:avLst/>
          </a:prstGeom>
        </p:spPr>
        <p:txBody>
          <a:bodyPr lIns="91439" rIns="91439">
            <a:noAutofit/>
          </a:bodyPr>
          <a:lstStyle/>
          <a:p>
            <a:endParaRPr/>
          </a:p>
        </p:txBody>
      </p:sp>
      <p:sp>
        <p:nvSpPr>
          <p:cNvPr id="398" name="Body Level One…"/>
          <p:cNvSpPr txBox="1">
            <a:spLocks noGrp="1"/>
          </p:cNvSpPr>
          <p:nvPr>
            <p:ph type="body" sz="quarter" idx="1"/>
          </p:nvPr>
        </p:nvSpPr>
        <p:spPr>
          <a:xfrm>
            <a:off x="2389481" y="5366742"/>
            <a:ext cx="7315201" cy="805162"/>
          </a:xfrm>
          <a:prstGeom prst="rect">
            <a:avLst/>
          </a:prstGeom>
        </p:spPr>
        <p:txBody>
          <a:bodyPr lIns="42221" tIns="42221" rIns="42221" bIns="42221"/>
          <a:lstStyle>
            <a:lvl1pPr marL="0" indent="0" defTabSz="802183">
              <a:lnSpc>
                <a:spcPct val="89000"/>
              </a:lnSpc>
              <a:spcBef>
                <a:spcPts val="400"/>
              </a:spcBef>
              <a:buClrTx/>
              <a:buSzTx/>
              <a:buNone/>
              <a:defRPr sz="1300" b="1">
                <a:latin typeface="+mj-lt"/>
                <a:ea typeface="+mj-ea"/>
                <a:cs typeface="+mj-cs"/>
                <a:sym typeface="Arial"/>
              </a:defRPr>
            </a:lvl1pPr>
            <a:lvl2pPr marL="0" indent="428582" defTabSz="802183">
              <a:lnSpc>
                <a:spcPct val="89000"/>
              </a:lnSpc>
              <a:spcBef>
                <a:spcPts val="400"/>
              </a:spcBef>
              <a:buClrTx/>
              <a:buSzTx/>
              <a:buNone/>
              <a:defRPr sz="1300" b="1">
                <a:latin typeface="+mj-lt"/>
                <a:ea typeface="+mj-ea"/>
                <a:cs typeface="+mj-cs"/>
                <a:sym typeface="Arial"/>
              </a:defRPr>
            </a:lvl2pPr>
            <a:lvl3pPr marL="0" indent="857165" defTabSz="802183">
              <a:lnSpc>
                <a:spcPct val="89000"/>
              </a:lnSpc>
              <a:spcBef>
                <a:spcPts val="400"/>
              </a:spcBef>
              <a:buClrTx/>
              <a:buSzTx/>
              <a:buNone/>
              <a:defRPr sz="1300" b="1">
                <a:latin typeface="+mj-lt"/>
                <a:ea typeface="+mj-ea"/>
                <a:cs typeface="+mj-cs"/>
                <a:sym typeface="Arial"/>
              </a:defRPr>
            </a:lvl3pPr>
            <a:lvl4pPr marL="0" indent="1285746" defTabSz="802183">
              <a:lnSpc>
                <a:spcPct val="89000"/>
              </a:lnSpc>
              <a:spcBef>
                <a:spcPts val="400"/>
              </a:spcBef>
              <a:buClrTx/>
              <a:buSzTx/>
              <a:buNone/>
              <a:defRPr sz="1300" b="1">
                <a:latin typeface="+mj-lt"/>
                <a:ea typeface="+mj-ea"/>
                <a:cs typeface="+mj-cs"/>
                <a:sym typeface="Arial"/>
              </a:defRPr>
            </a:lvl4pPr>
            <a:lvl5pPr marL="0" indent="1714327" defTabSz="802183">
              <a:lnSpc>
                <a:spcPct val="89000"/>
              </a:lnSpc>
              <a:spcBef>
                <a:spcPts val="400"/>
              </a:spcBef>
              <a:buClrTx/>
              <a:buSzTx/>
              <a:buNone/>
              <a:defRPr sz="1300" b="1">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99" name="Slide Number"/>
          <p:cNvSpPr txBox="1">
            <a:spLocks noGrp="1"/>
          </p:cNvSpPr>
          <p:nvPr>
            <p:ph type="sldNum" sz="quarter" idx="2"/>
          </p:nvPr>
        </p:nvSpPr>
        <p:spPr>
          <a:xfrm>
            <a:off x="7315200" y="6356350"/>
            <a:ext cx="28448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457808"/>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rgbClr val="FFFFFF"/>
        </a:solidFill>
        <a:effectLst/>
      </p:bgPr>
    </p:bg>
    <p:spTree>
      <p:nvGrpSpPr>
        <p:cNvPr id="1" name=""/>
        <p:cNvGrpSpPr/>
        <p:nvPr/>
      </p:nvGrpSpPr>
      <p:grpSpPr>
        <a:xfrm>
          <a:off x="0" y="0"/>
          <a:ext cx="0" cy="0"/>
          <a:chOff x="0" y="0"/>
          <a:chExt cx="0" cy="0"/>
        </a:xfrm>
      </p:grpSpPr>
      <p:sp>
        <p:nvSpPr>
          <p:cNvPr id="415" name="Title Text"/>
          <p:cNvSpPr txBox="1">
            <a:spLocks noGrp="1"/>
          </p:cNvSpPr>
          <p:nvPr>
            <p:ph type="title"/>
          </p:nvPr>
        </p:nvSpPr>
        <p:spPr>
          <a:xfrm>
            <a:off x="838200" y="365127"/>
            <a:ext cx="10515600" cy="1325563"/>
          </a:xfrm>
          <a:prstGeom prst="rect">
            <a:avLst/>
          </a:prstGeom>
        </p:spPr>
        <p:txBody>
          <a:bodyPr/>
          <a:lstStyle>
            <a:lvl1pPr marL="0" indent="0" algn="l">
              <a:lnSpc>
                <a:spcPct val="90000"/>
              </a:lnSpc>
              <a:defRPr sz="4400">
                <a:solidFill>
                  <a:srgbClr val="000000"/>
                </a:solidFill>
                <a:latin typeface="Calibri"/>
                <a:ea typeface="Calibri"/>
                <a:cs typeface="Calibri"/>
                <a:sym typeface="Calibri"/>
              </a:defRPr>
            </a:lvl1pPr>
          </a:lstStyle>
          <a:p>
            <a:r>
              <a:t>Title Text</a:t>
            </a:r>
          </a:p>
        </p:txBody>
      </p:sp>
      <p:sp>
        <p:nvSpPr>
          <p:cNvPr id="416" name="Body Level One…"/>
          <p:cNvSpPr txBox="1">
            <a:spLocks noGrp="1"/>
          </p:cNvSpPr>
          <p:nvPr>
            <p:ph type="body" idx="1"/>
          </p:nvPr>
        </p:nvSpPr>
        <p:spPr>
          <a:xfrm>
            <a:off x="838200" y="1825625"/>
            <a:ext cx="10515600" cy="4351338"/>
          </a:xfrm>
          <a:prstGeom prst="rect">
            <a:avLst/>
          </a:prstGeom>
        </p:spPr>
        <p:txBody>
          <a:bodyPr/>
          <a:lstStyle>
            <a:lvl1pPr marL="228600" indent="-228600">
              <a:lnSpc>
                <a:spcPct val="90000"/>
              </a:lnSpc>
              <a:spcBef>
                <a:spcPts val="1000"/>
              </a:spcBef>
              <a:buClrTx/>
              <a:buSzPct val="100000"/>
              <a:buFont typeface="Arial"/>
              <a:buChar char="•"/>
              <a:defRPr sz="2800">
                <a:solidFill>
                  <a:srgbClr val="000000"/>
                </a:solidFill>
                <a:latin typeface="Calibri"/>
                <a:ea typeface="Calibri"/>
                <a:cs typeface="Calibri"/>
                <a:sym typeface="Calibri"/>
              </a:defRPr>
            </a:lvl1pPr>
            <a:lvl2pPr marL="723900" indent="-266700">
              <a:lnSpc>
                <a:spcPct val="90000"/>
              </a:lnSpc>
              <a:spcBef>
                <a:spcPts val="1000"/>
              </a:spcBef>
              <a:buClrTx/>
              <a:buFont typeface="Arial"/>
              <a:defRPr sz="2800">
                <a:solidFill>
                  <a:srgbClr val="000000"/>
                </a:solidFill>
                <a:latin typeface="Calibri"/>
                <a:ea typeface="Calibri"/>
                <a:cs typeface="Calibri"/>
                <a:sym typeface="Calibri"/>
              </a:defRPr>
            </a:lvl2pPr>
            <a:lvl3pPr marL="1234439" indent="-320039">
              <a:lnSpc>
                <a:spcPct val="90000"/>
              </a:lnSpc>
              <a:spcBef>
                <a:spcPts val="1000"/>
              </a:spcBef>
              <a:buClrTx/>
              <a:buSzPct val="100000"/>
              <a:buFont typeface="Arial"/>
              <a:buChar char="•"/>
              <a:defRPr sz="2800">
                <a:solidFill>
                  <a:srgbClr val="000000"/>
                </a:solidFill>
                <a:latin typeface="Calibri"/>
                <a:ea typeface="Calibri"/>
                <a:cs typeface="Calibri"/>
                <a:sym typeface="Calibri"/>
              </a:defRPr>
            </a:lvl3pPr>
            <a:lvl4pPr marL="1727200" indent="-355600">
              <a:lnSpc>
                <a:spcPct val="90000"/>
              </a:lnSpc>
              <a:spcBef>
                <a:spcPts val="1000"/>
              </a:spcBef>
              <a:buClrTx/>
              <a:buFont typeface="Arial"/>
              <a:defRPr sz="2800">
                <a:solidFill>
                  <a:srgbClr val="000000"/>
                </a:solidFill>
                <a:latin typeface="Calibri"/>
                <a:ea typeface="Calibri"/>
                <a:cs typeface="Calibri"/>
                <a:sym typeface="Calibri"/>
              </a:defRPr>
            </a:lvl4pPr>
            <a:lvl5pPr marL="2184400" indent="-355600">
              <a:lnSpc>
                <a:spcPct val="90000"/>
              </a:lnSpc>
              <a:spcBef>
                <a:spcPts val="1000"/>
              </a:spcBef>
              <a:buClrTx/>
              <a:buSzPct val="100000"/>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17" name="Slide Number"/>
          <p:cNvSpPr txBox="1">
            <a:spLocks noGrp="1"/>
          </p:cNvSpPr>
          <p:nvPr>
            <p:ph type="sldNum" sz="quarter" idx="2"/>
          </p:nvPr>
        </p:nvSpPr>
        <p:spPr>
          <a:xfrm>
            <a:off x="11080144" y="6406787"/>
            <a:ext cx="273657" cy="264255"/>
          </a:xfrm>
          <a:prstGeom prst="rect">
            <a:avLst/>
          </a:prstGeom>
        </p:spPr>
        <p:txBody>
          <a:bodyPr anchor="ctr"/>
          <a:lstStyle>
            <a:lvl1pPr algn="r">
              <a:defRPr sz="1200">
                <a:solidFill>
                  <a:schemeClr val="accent3">
                    <a:lumOff val="-13333"/>
                  </a:schemeClr>
                </a:solidFill>
                <a:latin typeface="+mj-lt"/>
                <a:ea typeface="+mj-ea"/>
                <a:cs typeface="+mj-cs"/>
                <a:sym typeface="Aria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4269664994"/>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rgbClr val="FFFFFF"/>
        </a:solidFill>
        <a:effectLst/>
      </p:bgPr>
    </p:bg>
    <p:spTree>
      <p:nvGrpSpPr>
        <p:cNvPr id="1" name=""/>
        <p:cNvGrpSpPr/>
        <p:nvPr/>
      </p:nvGrpSpPr>
      <p:grpSpPr>
        <a:xfrm>
          <a:off x="0" y="0"/>
          <a:ext cx="0" cy="0"/>
          <a:chOff x="0" y="0"/>
          <a:chExt cx="0" cy="0"/>
        </a:xfrm>
      </p:grpSpPr>
      <p:sp>
        <p:nvSpPr>
          <p:cNvPr id="424" name="Title Text"/>
          <p:cNvSpPr txBox="1">
            <a:spLocks noGrp="1"/>
          </p:cNvSpPr>
          <p:nvPr>
            <p:ph type="title"/>
          </p:nvPr>
        </p:nvSpPr>
        <p:spPr>
          <a:xfrm>
            <a:off x="831850" y="1709740"/>
            <a:ext cx="10515601" cy="2852737"/>
          </a:xfrm>
          <a:prstGeom prst="rect">
            <a:avLst/>
          </a:prstGeom>
        </p:spPr>
        <p:txBody>
          <a:bodyPr anchor="b"/>
          <a:lstStyle>
            <a:lvl1pPr marL="0" indent="0" algn="l">
              <a:lnSpc>
                <a:spcPct val="90000"/>
              </a:lnSpc>
              <a:defRPr sz="6000">
                <a:solidFill>
                  <a:srgbClr val="000000"/>
                </a:solidFill>
                <a:latin typeface="Calibri"/>
                <a:ea typeface="Calibri"/>
                <a:cs typeface="Calibri"/>
                <a:sym typeface="Calibri"/>
              </a:defRPr>
            </a:lvl1pPr>
          </a:lstStyle>
          <a:p>
            <a:r>
              <a:t>Title Text</a:t>
            </a:r>
          </a:p>
        </p:txBody>
      </p:sp>
      <p:sp>
        <p:nvSpPr>
          <p:cNvPr id="425"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90000"/>
              </a:lnSpc>
              <a:spcBef>
                <a:spcPts val="1000"/>
              </a:spcBef>
              <a:buClrTx/>
              <a:buSzTx/>
              <a:buNone/>
              <a:defRPr sz="2400">
                <a:solidFill>
                  <a:srgbClr val="000000"/>
                </a:solidFill>
                <a:latin typeface="Calibri"/>
                <a:ea typeface="Calibri"/>
                <a:cs typeface="Calibri"/>
                <a:sym typeface="Calibri"/>
              </a:defRPr>
            </a:lvl1pPr>
            <a:lvl2pPr marL="0" indent="457200">
              <a:lnSpc>
                <a:spcPct val="90000"/>
              </a:lnSpc>
              <a:spcBef>
                <a:spcPts val="1000"/>
              </a:spcBef>
              <a:buClrTx/>
              <a:buSzTx/>
              <a:buNone/>
              <a:defRPr sz="2400">
                <a:solidFill>
                  <a:srgbClr val="000000"/>
                </a:solidFill>
                <a:latin typeface="Calibri"/>
                <a:ea typeface="Calibri"/>
                <a:cs typeface="Calibri"/>
                <a:sym typeface="Calibri"/>
              </a:defRPr>
            </a:lvl2pPr>
            <a:lvl3pPr marL="0" indent="914400">
              <a:lnSpc>
                <a:spcPct val="90000"/>
              </a:lnSpc>
              <a:spcBef>
                <a:spcPts val="1000"/>
              </a:spcBef>
              <a:buClrTx/>
              <a:buSzTx/>
              <a:buNone/>
              <a:defRPr sz="2400">
                <a:solidFill>
                  <a:srgbClr val="000000"/>
                </a:solidFill>
                <a:latin typeface="Calibri"/>
                <a:ea typeface="Calibri"/>
                <a:cs typeface="Calibri"/>
                <a:sym typeface="Calibri"/>
              </a:defRPr>
            </a:lvl3pPr>
            <a:lvl4pPr marL="0" indent="1371600">
              <a:lnSpc>
                <a:spcPct val="90000"/>
              </a:lnSpc>
              <a:spcBef>
                <a:spcPts val="1000"/>
              </a:spcBef>
              <a:buClrTx/>
              <a:buSzTx/>
              <a:buNone/>
              <a:defRPr sz="2400">
                <a:solidFill>
                  <a:srgbClr val="000000"/>
                </a:solidFill>
                <a:latin typeface="Calibri"/>
                <a:ea typeface="Calibri"/>
                <a:cs typeface="Calibri"/>
                <a:sym typeface="Calibri"/>
              </a:defRPr>
            </a:lvl4pPr>
            <a:lvl5pPr marL="0" indent="1828800">
              <a:lnSpc>
                <a:spcPct val="90000"/>
              </a:lnSpc>
              <a:spcBef>
                <a:spcPts val="1000"/>
              </a:spcBef>
              <a:buClrTx/>
              <a:buSzTx/>
              <a:buNone/>
              <a:defRPr sz="2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26" name="Slide Number"/>
          <p:cNvSpPr txBox="1">
            <a:spLocks noGrp="1"/>
          </p:cNvSpPr>
          <p:nvPr>
            <p:ph type="sldNum" sz="quarter" idx="2"/>
          </p:nvPr>
        </p:nvSpPr>
        <p:spPr>
          <a:xfrm>
            <a:off x="11080144" y="6406787"/>
            <a:ext cx="273657" cy="264255"/>
          </a:xfrm>
          <a:prstGeom prst="rect">
            <a:avLst/>
          </a:prstGeom>
        </p:spPr>
        <p:txBody>
          <a:bodyPr anchor="ctr"/>
          <a:lstStyle>
            <a:lvl1pPr algn="r">
              <a:defRPr sz="1200">
                <a:solidFill>
                  <a:schemeClr val="accent3">
                    <a:lumOff val="-13333"/>
                  </a:schemeClr>
                </a:solidFill>
                <a:latin typeface="+mj-lt"/>
                <a:ea typeface="+mj-ea"/>
                <a:cs typeface="+mj-cs"/>
                <a:sym typeface="Aria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338775281"/>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4_Two Content">
    <p:bg>
      <p:bgPr>
        <a:solidFill>
          <a:srgbClr val="FFFFFF"/>
        </a:solidFill>
        <a:effectLst/>
      </p:bgPr>
    </p:bg>
    <p:spTree>
      <p:nvGrpSpPr>
        <p:cNvPr id="1" name=""/>
        <p:cNvGrpSpPr/>
        <p:nvPr/>
      </p:nvGrpSpPr>
      <p:grpSpPr>
        <a:xfrm>
          <a:off x="0" y="0"/>
          <a:ext cx="0" cy="0"/>
          <a:chOff x="0" y="0"/>
          <a:chExt cx="0" cy="0"/>
        </a:xfrm>
      </p:grpSpPr>
      <p:sp>
        <p:nvSpPr>
          <p:cNvPr id="433" name="Title Text"/>
          <p:cNvSpPr txBox="1">
            <a:spLocks noGrp="1"/>
          </p:cNvSpPr>
          <p:nvPr>
            <p:ph type="title"/>
          </p:nvPr>
        </p:nvSpPr>
        <p:spPr>
          <a:xfrm>
            <a:off x="838200" y="365127"/>
            <a:ext cx="10515600" cy="1325563"/>
          </a:xfrm>
          <a:prstGeom prst="rect">
            <a:avLst/>
          </a:prstGeom>
        </p:spPr>
        <p:txBody>
          <a:bodyPr/>
          <a:lstStyle>
            <a:lvl1pPr marL="0" indent="0" algn="l">
              <a:lnSpc>
                <a:spcPct val="90000"/>
              </a:lnSpc>
              <a:defRPr sz="4400">
                <a:solidFill>
                  <a:srgbClr val="000000"/>
                </a:solidFill>
                <a:latin typeface="Calibri"/>
                <a:ea typeface="Calibri"/>
                <a:cs typeface="Calibri"/>
                <a:sym typeface="Calibri"/>
              </a:defRPr>
            </a:lvl1pPr>
          </a:lstStyle>
          <a:p>
            <a:r>
              <a:t>Title Text</a:t>
            </a:r>
          </a:p>
        </p:txBody>
      </p:sp>
      <p:sp>
        <p:nvSpPr>
          <p:cNvPr id="434" name="Body Level One…"/>
          <p:cNvSpPr txBox="1">
            <a:spLocks noGrp="1"/>
          </p:cNvSpPr>
          <p:nvPr>
            <p:ph type="body" sz="half" idx="1"/>
          </p:nvPr>
        </p:nvSpPr>
        <p:spPr>
          <a:xfrm>
            <a:off x="838200" y="1825625"/>
            <a:ext cx="5181600" cy="4351338"/>
          </a:xfrm>
          <a:prstGeom prst="rect">
            <a:avLst/>
          </a:prstGeom>
        </p:spPr>
        <p:txBody>
          <a:bodyPr/>
          <a:lstStyle>
            <a:lvl1pPr marL="228600" indent="-228600">
              <a:lnSpc>
                <a:spcPct val="90000"/>
              </a:lnSpc>
              <a:spcBef>
                <a:spcPts val="1000"/>
              </a:spcBef>
              <a:buClrTx/>
              <a:buSzPct val="100000"/>
              <a:buFont typeface="Arial"/>
              <a:buChar char="•"/>
              <a:defRPr sz="2800">
                <a:solidFill>
                  <a:srgbClr val="000000"/>
                </a:solidFill>
                <a:latin typeface="Calibri"/>
                <a:ea typeface="Calibri"/>
                <a:cs typeface="Calibri"/>
                <a:sym typeface="Calibri"/>
              </a:defRPr>
            </a:lvl1pPr>
            <a:lvl2pPr marL="723900" indent="-266700">
              <a:lnSpc>
                <a:spcPct val="90000"/>
              </a:lnSpc>
              <a:spcBef>
                <a:spcPts val="1000"/>
              </a:spcBef>
              <a:buClrTx/>
              <a:buFont typeface="Arial"/>
              <a:defRPr sz="2800">
                <a:solidFill>
                  <a:srgbClr val="000000"/>
                </a:solidFill>
                <a:latin typeface="Calibri"/>
                <a:ea typeface="Calibri"/>
                <a:cs typeface="Calibri"/>
                <a:sym typeface="Calibri"/>
              </a:defRPr>
            </a:lvl2pPr>
            <a:lvl3pPr marL="1234439" indent="-320039">
              <a:lnSpc>
                <a:spcPct val="90000"/>
              </a:lnSpc>
              <a:spcBef>
                <a:spcPts val="1000"/>
              </a:spcBef>
              <a:buClrTx/>
              <a:buSzPct val="100000"/>
              <a:buFont typeface="Arial"/>
              <a:buChar char="•"/>
              <a:defRPr sz="2800">
                <a:solidFill>
                  <a:srgbClr val="000000"/>
                </a:solidFill>
                <a:latin typeface="Calibri"/>
                <a:ea typeface="Calibri"/>
                <a:cs typeface="Calibri"/>
                <a:sym typeface="Calibri"/>
              </a:defRPr>
            </a:lvl3pPr>
            <a:lvl4pPr marL="1727200" indent="-355600">
              <a:lnSpc>
                <a:spcPct val="90000"/>
              </a:lnSpc>
              <a:spcBef>
                <a:spcPts val="1000"/>
              </a:spcBef>
              <a:buClrTx/>
              <a:buFont typeface="Arial"/>
              <a:defRPr sz="2800">
                <a:solidFill>
                  <a:srgbClr val="000000"/>
                </a:solidFill>
                <a:latin typeface="Calibri"/>
                <a:ea typeface="Calibri"/>
                <a:cs typeface="Calibri"/>
                <a:sym typeface="Calibri"/>
              </a:defRPr>
            </a:lvl4pPr>
            <a:lvl5pPr marL="2184400" indent="-355600">
              <a:lnSpc>
                <a:spcPct val="90000"/>
              </a:lnSpc>
              <a:spcBef>
                <a:spcPts val="1000"/>
              </a:spcBef>
              <a:buClrTx/>
              <a:buSzPct val="100000"/>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35" name="Slide Number"/>
          <p:cNvSpPr txBox="1">
            <a:spLocks noGrp="1"/>
          </p:cNvSpPr>
          <p:nvPr>
            <p:ph type="sldNum" sz="quarter" idx="2"/>
          </p:nvPr>
        </p:nvSpPr>
        <p:spPr>
          <a:xfrm>
            <a:off x="11080144" y="6406787"/>
            <a:ext cx="273657" cy="264255"/>
          </a:xfrm>
          <a:prstGeom prst="rect">
            <a:avLst/>
          </a:prstGeom>
        </p:spPr>
        <p:txBody>
          <a:bodyPr anchor="ctr"/>
          <a:lstStyle>
            <a:lvl1pPr algn="r">
              <a:defRPr sz="1200">
                <a:solidFill>
                  <a:schemeClr val="accent3">
                    <a:lumOff val="-13333"/>
                  </a:schemeClr>
                </a:solidFill>
                <a:latin typeface="+mj-lt"/>
                <a:ea typeface="+mj-ea"/>
                <a:cs typeface="+mj-cs"/>
                <a:sym typeface="Aria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414338510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9" Type="http://schemas.openxmlformats.org/officeDocument/2006/relationships/slideLayout" Target="../slideLayouts/slideLayout102.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42" Type="http://schemas.openxmlformats.org/officeDocument/2006/relationships/slideLayout" Target="../slideLayouts/slideLayout105.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41" Type="http://schemas.openxmlformats.org/officeDocument/2006/relationships/slideLayout" Target="../slideLayouts/slideLayout104.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40" Type="http://schemas.openxmlformats.org/officeDocument/2006/relationships/slideLayout" Target="../slideLayouts/slideLayout103.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43"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3EEAFF-AD7A-F245-AAA5-FF5CD7C501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85003C-A88A-F448-956A-235CAA480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20169-11C2-014A-AA6C-5D0108DDDA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8ED8005-F9F8-4445-B7B0-36EBEAB2AF3B}" type="datetimeFigureOut">
              <a:rPr lang="en-US" smtClean="0">
                <a:solidFill>
                  <a:prstClr val="black">
                    <a:tint val="75000"/>
                  </a:prstClr>
                </a:solidFill>
                <a:latin typeface="Calibri"/>
                <a:ea typeface="+mn-ea"/>
              </a:rPr>
              <a:pPr fontAlgn="auto">
                <a:spcBef>
                  <a:spcPts val="0"/>
                </a:spcBef>
                <a:spcAft>
                  <a:spcPts val="0"/>
                </a:spcAft>
              </a:pPr>
              <a:t>3/29/2022</a:t>
            </a:fld>
            <a:endParaRPr lang="en-US">
              <a:solidFill>
                <a:prstClr val="black">
                  <a:tint val="75000"/>
                </a:prstClr>
              </a:solidFill>
              <a:latin typeface="Calibri"/>
              <a:ea typeface="+mn-ea"/>
            </a:endParaRPr>
          </a:p>
        </p:txBody>
      </p:sp>
      <p:sp>
        <p:nvSpPr>
          <p:cNvPr id="5" name="Footer Placeholder 4">
            <a:extLst>
              <a:ext uri="{FF2B5EF4-FFF2-40B4-BE49-F238E27FC236}">
                <a16:creationId xmlns:a16="http://schemas.microsoft.com/office/drawing/2014/main" id="{7687D9F6-B906-4845-BFDD-A38DB6B0BE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a:extLst>
              <a:ext uri="{FF2B5EF4-FFF2-40B4-BE49-F238E27FC236}">
                <a16:creationId xmlns:a16="http://schemas.microsoft.com/office/drawing/2014/main" id="{FF9D829A-DE5C-FA4C-BFFC-C39CBEC03C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A841AC1-F68F-5B40-A6E6-2E6D9F044F91}"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2503611088"/>
      </p:ext>
    </p:extLst>
  </p:cSld>
  <p:clrMap bg1="lt1" tx1="dk1" bg2="lt2" tx2="dk2" accent1="accent1" accent2="accent2" accent3="accent3" accent4="accent4" accent5="accent5" accent6="accent6" hlink="hlink" folHlink="folHlink"/>
  <p:sldLayoutIdLst>
    <p:sldLayoutId id="2147531423" r:id="rId1"/>
    <p:sldLayoutId id="2147531424" r:id="rId2"/>
    <p:sldLayoutId id="2147531425" r:id="rId3"/>
    <p:sldLayoutId id="2147531426" r:id="rId4"/>
    <p:sldLayoutId id="2147531427" r:id="rId5"/>
    <p:sldLayoutId id="2147531428" r:id="rId6"/>
    <p:sldLayoutId id="2147531429" r:id="rId7"/>
    <p:sldLayoutId id="2147531430" r:id="rId8"/>
    <p:sldLayoutId id="2147531431" r:id="rId9"/>
    <p:sldLayoutId id="2147531432" r:id="rId10"/>
    <p:sldLayoutId id="2147531433" r:id="rId11"/>
    <p:sldLayoutId id="21475314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47"/>
            </a:gs>
            <a:gs pos="100000">
              <a:schemeClr val="bg1"/>
            </a:gs>
          </a:gsLst>
          <a:lin ang="5400000" scaled="1"/>
        </a:gra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413E561-6884-8349-B678-B992B95184AF}"/>
              </a:ext>
            </a:extLst>
          </p:cNvPr>
          <p:cNvSpPr>
            <a:spLocks noGrp="1" noChangeArrowheads="1"/>
          </p:cNvSpPr>
          <p:nvPr>
            <p:ph type="title"/>
          </p:nvPr>
        </p:nvSpPr>
        <p:spPr bwMode="auto">
          <a:xfrm>
            <a:off x="523053" y="381000"/>
            <a:ext cx="11262548" cy="93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3335" tIns="40477" rIns="83335" bIns="40477" numCol="1" anchor="ctr" anchorCtr="0" compatLnSpc="1">
            <a:prstTxWarp prst="textNoShape">
              <a:avLst/>
            </a:prstTxWarp>
          </a:bodyPr>
          <a:lstStyle/>
          <a:p>
            <a:pPr lvl="0"/>
            <a:endParaRPr lang="en-US" altLang="en-US"/>
          </a:p>
        </p:txBody>
      </p:sp>
      <p:sp>
        <p:nvSpPr>
          <p:cNvPr id="15363" name="Rectangle 3">
            <a:extLst>
              <a:ext uri="{FF2B5EF4-FFF2-40B4-BE49-F238E27FC236}">
                <a16:creationId xmlns:a16="http://schemas.microsoft.com/office/drawing/2014/main" id="{CCDF769F-93F5-6946-AFE9-5573AFE763D0}"/>
              </a:ext>
            </a:extLst>
          </p:cNvPr>
          <p:cNvSpPr>
            <a:spLocks noGrp="1" noChangeArrowheads="1"/>
          </p:cNvSpPr>
          <p:nvPr>
            <p:ph type="body" idx="1"/>
          </p:nvPr>
        </p:nvSpPr>
        <p:spPr bwMode="auto">
          <a:xfrm>
            <a:off x="523053" y="1848445"/>
            <a:ext cx="11262548"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3335" tIns="40477" rIns="83335" bIns="40477" numCol="1" anchor="t" anchorCtr="0" compatLnSpc="1">
            <a:prstTxWarp prst="textNoShape">
              <a:avLst/>
            </a:prstTxWarp>
          </a:bodyPr>
          <a:lstStyle/>
          <a:p>
            <a:pPr lvl="0"/>
            <a:endParaRPr lang="en-US" altLang="en-US"/>
          </a:p>
        </p:txBody>
      </p:sp>
    </p:spTree>
    <p:extLst>
      <p:ext uri="{BB962C8B-B14F-4D97-AF65-F5344CB8AC3E}">
        <p14:creationId xmlns:p14="http://schemas.microsoft.com/office/powerpoint/2010/main" val="3023019754"/>
      </p:ext>
    </p:extLst>
  </p:cSld>
  <p:clrMap bg1="dk2" tx1="lt1" bg2="dk1" tx2="lt2" accent1="accent1" accent2="accent2" accent3="accent3" accent4="accent4" accent5="accent5" accent6="accent6" hlink="hlink" folHlink="folHlink"/>
  <p:sldLayoutIdLst>
    <p:sldLayoutId id="2147531436" r:id="rId1"/>
    <p:sldLayoutId id="2147531437" r:id="rId2"/>
    <p:sldLayoutId id="2147531438" r:id="rId3"/>
    <p:sldLayoutId id="2147531439" r:id="rId4"/>
    <p:sldLayoutId id="2147531440" r:id="rId5"/>
    <p:sldLayoutId id="2147531441" r:id="rId6"/>
    <p:sldLayoutId id="2147531442" r:id="rId7"/>
    <p:sldLayoutId id="2147531443" r:id="rId8"/>
    <p:sldLayoutId id="2147531444" r:id="rId9"/>
    <p:sldLayoutId id="2147531445" r:id="rId10"/>
    <p:sldLayoutId id="2147531446" r:id="rId11"/>
    <p:sldLayoutId id="2147531447" r:id="rId12"/>
  </p:sldLayoutIdLst>
  <p:transition/>
  <p:hf sldNum="0" hdr="0" dt="0"/>
  <p:txStyles>
    <p:titleStyle>
      <a:lvl1pPr algn="ctr" defTabSz="766465" rtl="0" eaLnBrk="0" fontAlgn="base" hangingPunct="0">
        <a:spcBef>
          <a:spcPct val="0"/>
        </a:spcBef>
        <a:spcAft>
          <a:spcPct val="0"/>
        </a:spcAft>
        <a:defRPr sz="3938" b="1">
          <a:solidFill>
            <a:schemeClr val="tx2"/>
          </a:solidFill>
          <a:latin typeface="+mj-lt"/>
          <a:ea typeface="MS PGothic" pitchFamily="34" charset="-128"/>
          <a:cs typeface="MS PGothic" charset="0"/>
        </a:defRPr>
      </a:lvl1pPr>
      <a:lvl2pPr algn="ctr" defTabSz="766465" rtl="0" eaLnBrk="0" fontAlgn="base" hangingPunct="0">
        <a:spcBef>
          <a:spcPct val="0"/>
        </a:spcBef>
        <a:spcAft>
          <a:spcPct val="0"/>
        </a:spcAft>
        <a:defRPr sz="3938" b="1">
          <a:solidFill>
            <a:schemeClr val="tx2"/>
          </a:solidFill>
          <a:latin typeface="Arial" charset="0"/>
          <a:ea typeface="MS PGothic" pitchFamily="34" charset="-128"/>
          <a:cs typeface="MS PGothic" charset="0"/>
        </a:defRPr>
      </a:lvl2pPr>
      <a:lvl3pPr algn="ctr" defTabSz="766465" rtl="0" eaLnBrk="0" fontAlgn="base" hangingPunct="0">
        <a:spcBef>
          <a:spcPct val="0"/>
        </a:spcBef>
        <a:spcAft>
          <a:spcPct val="0"/>
        </a:spcAft>
        <a:defRPr sz="3938" b="1">
          <a:solidFill>
            <a:schemeClr val="tx2"/>
          </a:solidFill>
          <a:latin typeface="Arial" charset="0"/>
          <a:ea typeface="MS PGothic" pitchFamily="34" charset="-128"/>
          <a:cs typeface="MS PGothic" charset="0"/>
        </a:defRPr>
      </a:lvl3pPr>
      <a:lvl4pPr algn="ctr" defTabSz="766465" rtl="0" eaLnBrk="0" fontAlgn="base" hangingPunct="0">
        <a:spcBef>
          <a:spcPct val="0"/>
        </a:spcBef>
        <a:spcAft>
          <a:spcPct val="0"/>
        </a:spcAft>
        <a:defRPr sz="3938" b="1">
          <a:solidFill>
            <a:schemeClr val="tx2"/>
          </a:solidFill>
          <a:latin typeface="Arial" charset="0"/>
          <a:ea typeface="MS PGothic" pitchFamily="34" charset="-128"/>
          <a:cs typeface="MS PGothic" charset="0"/>
        </a:defRPr>
      </a:lvl4pPr>
      <a:lvl5pPr algn="ctr" defTabSz="766465" rtl="0" eaLnBrk="0" fontAlgn="base" hangingPunct="0">
        <a:spcBef>
          <a:spcPct val="0"/>
        </a:spcBef>
        <a:spcAft>
          <a:spcPct val="0"/>
        </a:spcAft>
        <a:defRPr sz="3938" b="1">
          <a:solidFill>
            <a:schemeClr val="tx2"/>
          </a:solidFill>
          <a:latin typeface="Arial" charset="0"/>
          <a:ea typeface="MS PGothic" pitchFamily="34" charset="-128"/>
          <a:cs typeface="MS PGothic" charset="0"/>
        </a:defRPr>
      </a:lvl5pPr>
      <a:lvl6pPr marL="428583" algn="ctr" defTabSz="767876" rtl="0" eaLnBrk="0" fontAlgn="base" hangingPunct="0">
        <a:spcBef>
          <a:spcPct val="0"/>
        </a:spcBef>
        <a:spcAft>
          <a:spcPct val="0"/>
        </a:spcAft>
        <a:defRPr sz="3938" b="1">
          <a:solidFill>
            <a:schemeClr val="tx2"/>
          </a:solidFill>
          <a:latin typeface="Arial" charset="0"/>
        </a:defRPr>
      </a:lvl6pPr>
      <a:lvl7pPr marL="857165" algn="ctr" defTabSz="767876" rtl="0" eaLnBrk="0" fontAlgn="base" hangingPunct="0">
        <a:spcBef>
          <a:spcPct val="0"/>
        </a:spcBef>
        <a:spcAft>
          <a:spcPct val="0"/>
        </a:spcAft>
        <a:defRPr sz="3938" b="1">
          <a:solidFill>
            <a:schemeClr val="tx2"/>
          </a:solidFill>
          <a:latin typeface="Arial" charset="0"/>
        </a:defRPr>
      </a:lvl7pPr>
      <a:lvl8pPr marL="1285746" algn="ctr" defTabSz="767876" rtl="0" eaLnBrk="0" fontAlgn="base" hangingPunct="0">
        <a:spcBef>
          <a:spcPct val="0"/>
        </a:spcBef>
        <a:spcAft>
          <a:spcPct val="0"/>
        </a:spcAft>
        <a:defRPr sz="3938" b="1">
          <a:solidFill>
            <a:schemeClr val="tx2"/>
          </a:solidFill>
          <a:latin typeface="Arial" charset="0"/>
        </a:defRPr>
      </a:lvl8pPr>
      <a:lvl9pPr marL="1714328" algn="ctr" defTabSz="767876" rtl="0" eaLnBrk="0" fontAlgn="base" hangingPunct="0">
        <a:spcBef>
          <a:spcPct val="0"/>
        </a:spcBef>
        <a:spcAft>
          <a:spcPct val="0"/>
        </a:spcAft>
        <a:defRPr sz="3938" b="1">
          <a:solidFill>
            <a:schemeClr val="tx2"/>
          </a:solidFill>
          <a:latin typeface="Arial" charset="0"/>
        </a:defRPr>
      </a:lvl9pPr>
    </p:titleStyle>
    <p:bodyStyle>
      <a:lvl1pPr marL="287239" indent="-287239" algn="l" defTabSz="766465" rtl="0" eaLnBrk="0" fontAlgn="base" hangingPunct="0">
        <a:spcBef>
          <a:spcPct val="20000"/>
        </a:spcBef>
        <a:spcAft>
          <a:spcPct val="0"/>
        </a:spcAft>
        <a:buClr>
          <a:schemeClr val="tx2"/>
        </a:buClr>
        <a:buSzPct val="100000"/>
        <a:defRPr sz="3375" b="1">
          <a:solidFill>
            <a:schemeClr val="tx1"/>
          </a:solidFill>
          <a:latin typeface="+mn-lt"/>
          <a:ea typeface="MS PGothic" pitchFamily="34" charset="-128"/>
          <a:cs typeface="MS PGothic" charset="0"/>
        </a:defRPr>
      </a:lvl1pPr>
      <a:lvl2pPr marL="760512" indent="-311051" algn="l" defTabSz="766465" rtl="0" eaLnBrk="0" fontAlgn="base" hangingPunct="0">
        <a:spcBef>
          <a:spcPct val="20000"/>
        </a:spcBef>
        <a:spcAft>
          <a:spcPct val="0"/>
        </a:spcAft>
        <a:buClr>
          <a:schemeClr val="tx2"/>
        </a:buClr>
        <a:buSzPct val="100000"/>
        <a:buChar char="–"/>
        <a:defRPr sz="3375" b="1">
          <a:solidFill>
            <a:schemeClr val="tx1"/>
          </a:solidFill>
          <a:latin typeface="+mn-lt"/>
          <a:ea typeface="MS PGothic" pitchFamily="34" charset="-128"/>
          <a:cs typeface="MS PGothic" charset="0"/>
        </a:defRPr>
      </a:lvl2pPr>
      <a:lvl3pPr marL="1052215" indent="-129481" algn="l" defTabSz="766465" rtl="0" eaLnBrk="0" fontAlgn="base" hangingPunct="0">
        <a:spcBef>
          <a:spcPct val="20000"/>
        </a:spcBef>
        <a:spcAft>
          <a:spcPct val="0"/>
        </a:spcAft>
        <a:buClr>
          <a:schemeClr val="tx2"/>
        </a:buClr>
        <a:buSzPct val="100000"/>
        <a:buChar char="•"/>
        <a:defRPr sz="3375" b="1">
          <a:solidFill>
            <a:schemeClr val="tx1"/>
          </a:solidFill>
          <a:latin typeface="+mn-lt"/>
          <a:ea typeface="MS PGothic" pitchFamily="34" charset="-128"/>
          <a:cs typeface="MS PGothic" charset="0"/>
        </a:defRPr>
      </a:lvl3pPr>
      <a:lvl4pPr marL="1573114" indent="-346770" algn="l" defTabSz="766465" rtl="0" eaLnBrk="0" fontAlgn="base" hangingPunct="0">
        <a:spcBef>
          <a:spcPct val="20000"/>
        </a:spcBef>
        <a:spcAft>
          <a:spcPct val="0"/>
        </a:spcAft>
        <a:buClr>
          <a:schemeClr val="tx2"/>
        </a:buClr>
        <a:buSzPct val="100000"/>
        <a:buChar char="–"/>
        <a:defRPr sz="3375" b="1">
          <a:solidFill>
            <a:schemeClr val="tx1"/>
          </a:solidFill>
          <a:latin typeface="+mn-lt"/>
          <a:ea typeface="MS PGothic" pitchFamily="34" charset="-128"/>
          <a:cs typeface="MS PGothic" charset="0"/>
        </a:defRPr>
      </a:lvl4pPr>
      <a:lvl5pPr marL="2010668" indent="-275333" algn="l" defTabSz="766465" rtl="0" eaLnBrk="0" fontAlgn="base" hangingPunct="0">
        <a:spcBef>
          <a:spcPct val="20000"/>
        </a:spcBef>
        <a:spcAft>
          <a:spcPct val="0"/>
        </a:spcAft>
        <a:buClr>
          <a:schemeClr val="tx2"/>
        </a:buClr>
        <a:buSzPct val="100000"/>
        <a:buChar char="•"/>
        <a:defRPr sz="3375" b="1">
          <a:solidFill>
            <a:schemeClr val="tx1"/>
          </a:solidFill>
          <a:latin typeface="+mn-lt"/>
          <a:ea typeface="MS PGothic" pitchFamily="34" charset="-128"/>
          <a:cs typeface="MS PGothic" charset="0"/>
        </a:defRPr>
      </a:lvl5pPr>
      <a:lvl6pPr marL="2440538" indent="-276793" algn="l" defTabSz="767876" rtl="0" eaLnBrk="0" fontAlgn="base" hangingPunct="0">
        <a:spcBef>
          <a:spcPct val="20000"/>
        </a:spcBef>
        <a:spcAft>
          <a:spcPct val="0"/>
        </a:spcAft>
        <a:buClr>
          <a:schemeClr val="tx2"/>
        </a:buClr>
        <a:buSzPct val="100000"/>
        <a:buChar char="•"/>
        <a:defRPr sz="3375" b="1">
          <a:solidFill>
            <a:schemeClr val="tx1"/>
          </a:solidFill>
          <a:latin typeface="+mn-lt"/>
        </a:defRPr>
      </a:lvl6pPr>
      <a:lvl7pPr marL="2869119" indent="-276793" algn="l" defTabSz="767876" rtl="0" eaLnBrk="0" fontAlgn="base" hangingPunct="0">
        <a:spcBef>
          <a:spcPct val="20000"/>
        </a:spcBef>
        <a:spcAft>
          <a:spcPct val="0"/>
        </a:spcAft>
        <a:buClr>
          <a:schemeClr val="tx2"/>
        </a:buClr>
        <a:buSzPct val="100000"/>
        <a:buChar char="•"/>
        <a:defRPr sz="3375" b="1">
          <a:solidFill>
            <a:schemeClr val="tx1"/>
          </a:solidFill>
          <a:latin typeface="+mn-lt"/>
        </a:defRPr>
      </a:lvl7pPr>
      <a:lvl8pPr marL="3297701" indent="-276793" algn="l" defTabSz="767876" rtl="0" eaLnBrk="0" fontAlgn="base" hangingPunct="0">
        <a:spcBef>
          <a:spcPct val="20000"/>
        </a:spcBef>
        <a:spcAft>
          <a:spcPct val="0"/>
        </a:spcAft>
        <a:buClr>
          <a:schemeClr val="tx2"/>
        </a:buClr>
        <a:buSzPct val="100000"/>
        <a:buChar char="•"/>
        <a:defRPr sz="3375" b="1">
          <a:solidFill>
            <a:schemeClr val="tx1"/>
          </a:solidFill>
          <a:latin typeface="+mn-lt"/>
        </a:defRPr>
      </a:lvl8pPr>
      <a:lvl9pPr marL="3726284" indent="-276793" algn="l" defTabSz="767876" rtl="0" eaLnBrk="0" fontAlgn="base" hangingPunct="0">
        <a:spcBef>
          <a:spcPct val="20000"/>
        </a:spcBef>
        <a:spcAft>
          <a:spcPct val="0"/>
        </a:spcAft>
        <a:buClr>
          <a:schemeClr val="tx2"/>
        </a:buClr>
        <a:buSzPct val="100000"/>
        <a:buChar char="•"/>
        <a:defRPr sz="3375" b="1">
          <a:solidFill>
            <a:schemeClr val="tx1"/>
          </a:solidFill>
          <a:latin typeface="+mn-lt"/>
        </a:defRPr>
      </a:lvl9pPr>
    </p:bodyStyle>
    <p:otherStyle>
      <a:defPPr>
        <a:defRPr lang="en-US"/>
      </a:defPPr>
      <a:lvl1pPr marL="0" algn="l" defTabSz="857165" rtl="0" eaLnBrk="1" latinLnBrk="0" hangingPunct="1">
        <a:defRPr sz="1688" kern="1200">
          <a:solidFill>
            <a:schemeClr val="tx1"/>
          </a:solidFill>
          <a:latin typeface="+mn-lt"/>
          <a:ea typeface="+mn-ea"/>
          <a:cs typeface="+mn-cs"/>
        </a:defRPr>
      </a:lvl1pPr>
      <a:lvl2pPr marL="428583" algn="l" defTabSz="857165" rtl="0" eaLnBrk="1" latinLnBrk="0" hangingPunct="1">
        <a:defRPr sz="1688" kern="1200">
          <a:solidFill>
            <a:schemeClr val="tx1"/>
          </a:solidFill>
          <a:latin typeface="+mn-lt"/>
          <a:ea typeface="+mn-ea"/>
          <a:cs typeface="+mn-cs"/>
        </a:defRPr>
      </a:lvl2pPr>
      <a:lvl3pPr marL="857165" algn="l" defTabSz="857165" rtl="0" eaLnBrk="1" latinLnBrk="0" hangingPunct="1">
        <a:defRPr sz="1688" kern="1200">
          <a:solidFill>
            <a:schemeClr val="tx1"/>
          </a:solidFill>
          <a:latin typeface="+mn-lt"/>
          <a:ea typeface="+mn-ea"/>
          <a:cs typeface="+mn-cs"/>
        </a:defRPr>
      </a:lvl3pPr>
      <a:lvl4pPr marL="1285746" algn="l" defTabSz="857165" rtl="0" eaLnBrk="1" latinLnBrk="0" hangingPunct="1">
        <a:defRPr sz="1688" kern="1200">
          <a:solidFill>
            <a:schemeClr val="tx1"/>
          </a:solidFill>
          <a:latin typeface="+mn-lt"/>
          <a:ea typeface="+mn-ea"/>
          <a:cs typeface="+mn-cs"/>
        </a:defRPr>
      </a:lvl4pPr>
      <a:lvl5pPr marL="1714328" algn="l" defTabSz="857165" rtl="0" eaLnBrk="1" latinLnBrk="0" hangingPunct="1">
        <a:defRPr sz="1688" kern="1200">
          <a:solidFill>
            <a:schemeClr val="tx1"/>
          </a:solidFill>
          <a:latin typeface="+mn-lt"/>
          <a:ea typeface="+mn-ea"/>
          <a:cs typeface="+mn-cs"/>
        </a:defRPr>
      </a:lvl5pPr>
      <a:lvl6pPr marL="2142910" algn="l" defTabSz="857165" rtl="0" eaLnBrk="1" latinLnBrk="0" hangingPunct="1">
        <a:defRPr sz="1688" kern="1200">
          <a:solidFill>
            <a:schemeClr val="tx1"/>
          </a:solidFill>
          <a:latin typeface="+mn-lt"/>
          <a:ea typeface="+mn-ea"/>
          <a:cs typeface="+mn-cs"/>
        </a:defRPr>
      </a:lvl6pPr>
      <a:lvl7pPr marL="2571493" algn="l" defTabSz="857165" rtl="0" eaLnBrk="1" latinLnBrk="0" hangingPunct="1">
        <a:defRPr sz="1688" kern="1200">
          <a:solidFill>
            <a:schemeClr val="tx1"/>
          </a:solidFill>
          <a:latin typeface="+mn-lt"/>
          <a:ea typeface="+mn-ea"/>
          <a:cs typeface="+mn-cs"/>
        </a:defRPr>
      </a:lvl7pPr>
      <a:lvl8pPr marL="3000075" algn="l" defTabSz="857165" rtl="0" eaLnBrk="1" latinLnBrk="0" hangingPunct="1">
        <a:defRPr sz="1688" kern="1200">
          <a:solidFill>
            <a:schemeClr val="tx1"/>
          </a:solidFill>
          <a:latin typeface="+mn-lt"/>
          <a:ea typeface="+mn-ea"/>
          <a:cs typeface="+mn-cs"/>
        </a:defRPr>
      </a:lvl8pPr>
      <a:lvl9pPr marL="3428657" algn="l" defTabSz="857165" rtl="0" eaLnBrk="1" latinLnBrk="0" hangingPunct="1">
        <a:defRPr sz="16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47"/>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23B3EE6-73F8-2D4D-A4AC-99691B7A523F}"/>
              </a:ext>
            </a:extLst>
          </p:cNvPr>
          <p:cNvSpPr>
            <a:spLocks noGrp="1" noChangeArrowheads="1"/>
          </p:cNvSpPr>
          <p:nvPr>
            <p:ph type="title"/>
          </p:nvPr>
        </p:nvSpPr>
        <p:spPr bwMode="auto">
          <a:xfrm>
            <a:off x="440267" y="634008"/>
            <a:ext cx="11311467" cy="57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62224" tIns="24444" rIns="62224" bIns="24444" numCol="1" anchor="t" anchorCtr="0" compatLnSpc="1">
            <a:prstTxWarp prst="textNoShape">
              <a:avLst/>
            </a:prstTxWarp>
            <a:spAutoFit/>
          </a:bodyPr>
          <a:lstStyle/>
          <a:p>
            <a:pPr lvl="0"/>
            <a:r>
              <a:rPr lang="en-US" altLang="en-US"/>
              <a:t>Title</a:t>
            </a:r>
          </a:p>
        </p:txBody>
      </p:sp>
      <p:sp>
        <p:nvSpPr>
          <p:cNvPr id="13315" name="Rectangle 3">
            <a:extLst>
              <a:ext uri="{FF2B5EF4-FFF2-40B4-BE49-F238E27FC236}">
                <a16:creationId xmlns:a16="http://schemas.microsoft.com/office/drawing/2014/main" id="{7B3B577C-984C-1146-BFCE-E79C25A66CCB}"/>
              </a:ext>
            </a:extLst>
          </p:cNvPr>
          <p:cNvSpPr>
            <a:spLocks noGrp="1" noChangeArrowheads="1"/>
          </p:cNvSpPr>
          <p:nvPr>
            <p:ph type="body" idx="1"/>
          </p:nvPr>
        </p:nvSpPr>
        <p:spPr bwMode="auto">
          <a:xfrm>
            <a:off x="406400" y="1943695"/>
            <a:ext cx="11424356" cy="451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6668" tIns="42222" rIns="86668" bIns="42222" numCol="1" anchor="t" anchorCtr="0" compatLnSpc="1">
            <a:prstTxWarp prst="textNoShape">
              <a:avLst/>
            </a:prstTxWarp>
          </a:bodyPr>
          <a:lstStyle/>
          <a:p>
            <a:pPr lvl="0"/>
            <a:r>
              <a:rPr lang="en-US" altLang="en-US"/>
              <a:t>Body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1078724"/>
      </p:ext>
    </p:extLst>
  </p:cSld>
  <p:clrMap bg1="dk2" tx1="lt1" bg2="dk1" tx2="lt2" accent1="accent1" accent2="accent2" accent3="accent3" accent4="accent4" accent5="accent5" accent6="accent6" hlink="hlink" folHlink="folHlink"/>
  <p:sldLayoutIdLst>
    <p:sldLayoutId id="2147531450" r:id="rId1"/>
    <p:sldLayoutId id="2147531451" r:id="rId2"/>
    <p:sldLayoutId id="2147531452" r:id="rId3"/>
    <p:sldLayoutId id="2147531453" r:id="rId4"/>
    <p:sldLayoutId id="2147531454" r:id="rId5"/>
    <p:sldLayoutId id="2147531455" r:id="rId6"/>
    <p:sldLayoutId id="2147531456" r:id="rId7"/>
    <p:sldLayoutId id="2147531457" r:id="rId8"/>
    <p:sldLayoutId id="2147531458" r:id="rId9"/>
    <p:sldLayoutId id="2147531459" r:id="rId10"/>
    <p:sldLayoutId id="2147531460" r:id="rId11"/>
  </p:sldLayoutIdLst>
  <p:transition/>
  <p:hf sldNum="0" hdr="0" dt="0"/>
  <p:txStyles>
    <p:titleStyle>
      <a:lvl1pPr algn="ctr" defTabSz="837903" rtl="0" eaLnBrk="0" fontAlgn="base" hangingPunct="0">
        <a:lnSpc>
          <a:spcPct val="90000"/>
        </a:lnSpc>
        <a:spcBef>
          <a:spcPct val="0"/>
        </a:spcBef>
        <a:spcAft>
          <a:spcPct val="0"/>
        </a:spcAft>
        <a:defRPr sz="3750" b="1">
          <a:solidFill>
            <a:schemeClr val="tx2"/>
          </a:solidFill>
          <a:latin typeface="+mj-lt"/>
          <a:ea typeface="MS PGothic" pitchFamily="34" charset="-128"/>
          <a:cs typeface="MS PGothic" charset="0"/>
        </a:defRPr>
      </a:lvl1pPr>
      <a:lvl2pPr algn="ctr" defTabSz="837903" rtl="0" eaLnBrk="0" fontAlgn="base" hangingPunct="0">
        <a:lnSpc>
          <a:spcPct val="90000"/>
        </a:lnSpc>
        <a:spcBef>
          <a:spcPct val="0"/>
        </a:spcBef>
        <a:spcAft>
          <a:spcPct val="0"/>
        </a:spcAft>
        <a:defRPr sz="3750" b="1">
          <a:solidFill>
            <a:schemeClr val="tx2"/>
          </a:solidFill>
          <a:latin typeface="Arial" charset="0"/>
          <a:ea typeface="MS PGothic" pitchFamily="34" charset="-128"/>
          <a:cs typeface="MS PGothic" charset="0"/>
        </a:defRPr>
      </a:lvl2pPr>
      <a:lvl3pPr algn="ctr" defTabSz="837903" rtl="0" eaLnBrk="0" fontAlgn="base" hangingPunct="0">
        <a:lnSpc>
          <a:spcPct val="90000"/>
        </a:lnSpc>
        <a:spcBef>
          <a:spcPct val="0"/>
        </a:spcBef>
        <a:spcAft>
          <a:spcPct val="0"/>
        </a:spcAft>
        <a:defRPr sz="3750" b="1">
          <a:solidFill>
            <a:schemeClr val="tx2"/>
          </a:solidFill>
          <a:latin typeface="Arial" charset="0"/>
          <a:ea typeface="MS PGothic" pitchFamily="34" charset="-128"/>
          <a:cs typeface="MS PGothic" charset="0"/>
        </a:defRPr>
      </a:lvl3pPr>
      <a:lvl4pPr algn="ctr" defTabSz="837903" rtl="0" eaLnBrk="0" fontAlgn="base" hangingPunct="0">
        <a:lnSpc>
          <a:spcPct val="90000"/>
        </a:lnSpc>
        <a:spcBef>
          <a:spcPct val="0"/>
        </a:spcBef>
        <a:spcAft>
          <a:spcPct val="0"/>
        </a:spcAft>
        <a:defRPr sz="3750" b="1">
          <a:solidFill>
            <a:schemeClr val="tx2"/>
          </a:solidFill>
          <a:latin typeface="Arial" charset="0"/>
          <a:ea typeface="MS PGothic" pitchFamily="34" charset="-128"/>
          <a:cs typeface="MS PGothic" charset="0"/>
        </a:defRPr>
      </a:lvl4pPr>
      <a:lvl5pPr algn="ctr" defTabSz="837903" rtl="0" eaLnBrk="0" fontAlgn="base" hangingPunct="0">
        <a:lnSpc>
          <a:spcPct val="90000"/>
        </a:lnSpc>
        <a:spcBef>
          <a:spcPct val="0"/>
        </a:spcBef>
        <a:spcAft>
          <a:spcPct val="0"/>
        </a:spcAft>
        <a:defRPr sz="3750" b="1">
          <a:solidFill>
            <a:schemeClr val="tx2"/>
          </a:solidFill>
          <a:latin typeface="Arial" charset="0"/>
          <a:ea typeface="MS PGothic" pitchFamily="34" charset="-128"/>
          <a:cs typeface="MS PGothic" charset="0"/>
        </a:defRPr>
      </a:lvl5pPr>
      <a:lvl6pPr marL="428583" algn="ctr" defTabSz="839306" rtl="0" eaLnBrk="0" fontAlgn="base" hangingPunct="0">
        <a:lnSpc>
          <a:spcPct val="90000"/>
        </a:lnSpc>
        <a:spcBef>
          <a:spcPct val="0"/>
        </a:spcBef>
        <a:spcAft>
          <a:spcPct val="0"/>
        </a:spcAft>
        <a:defRPr sz="3750" b="1">
          <a:solidFill>
            <a:schemeClr val="tx2"/>
          </a:solidFill>
          <a:latin typeface="Arial" charset="0"/>
        </a:defRPr>
      </a:lvl6pPr>
      <a:lvl7pPr marL="857165" algn="ctr" defTabSz="839306" rtl="0" eaLnBrk="0" fontAlgn="base" hangingPunct="0">
        <a:lnSpc>
          <a:spcPct val="90000"/>
        </a:lnSpc>
        <a:spcBef>
          <a:spcPct val="0"/>
        </a:spcBef>
        <a:spcAft>
          <a:spcPct val="0"/>
        </a:spcAft>
        <a:defRPr sz="3750" b="1">
          <a:solidFill>
            <a:schemeClr val="tx2"/>
          </a:solidFill>
          <a:latin typeface="Arial" charset="0"/>
        </a:defRPr>
      </a:lvl7pPr>
      <a:lvl8pPr marL="1285746" algn="ctr" defTabSz="839306" rtl="0" eaLnBrk="0" fontAlgn="base" hangingPunct="0">
        <a:lnSpc>
          <a:spcPct val="90000"/>
        </a:lnSpc>
        <a:spcBef>
          <a:spcPct val="0"/>
        </a:spcBef>
        <a:spcAft>
          <a:spcPct val="0"/>
        </a:spcAft>
        <a:defRPr sz="3750" b="1">
          <a:solidFill>
            <a:schemeClr val="tx2"/>
          </a:solidFill>
          <a:latin typeface="Arial" charset="0"/>
        </a:defRPr>
      </a:lvl8pPr>
      <a:lvl9pPr marL="1714328" algn="ctr" defTabSz="839306" rtl="0" eaLnBrk="0" fontAlgn="base" hangingPunct="0">
        <a:lnSpc>
          <a:spcPct val="90000"/>
        </a:lnSpc>
        <a:spcBef>
          <a:spcPct val="0"/>
        </a:spcBef>
        <a:spcAft>
          <a:spcPct val="0"/>
        </a:spcAft>
        <a:defRPr sz="3750" b="1">
          <a:solidFill>
            <a:schemeClr val="tx2"/>
          </a:solidFill>
          <a:latin typeface="Arial" charset="0"/>
        </a:defRPr>
      </a:lvl9pPr>
    </p:titleStyle>
    <p:bodyStyle>
      <a:lvl1pPr marL="250031" indent="-250031" algn="l" defTabSz="802184" rtl="0" eaLnBrk="0" fontAlgn="base" hangingPunct="0">
        <a:lnSpc>
          <a:spcPct val="89000"/>
        </a:lnSpc>
        <a:spcBef>
          <a:spcPct val="30000"/>
        </a:spcBef>
        <a:spcAft>
          <a:spcPct val="0"/>
        </a:spcAft>
        <a:buClr>
          <a:schemeClr val="tx2"/>
        </a:buClr>
        <a:buSzPct val="100000"/>
        <a:buChar char="•"/>
        <a:defRPr sz="3188" b="1">
          <a:solidFill>
            <a:schemeClr val="tx1"/>
          </a:solidFill>
          <a:latin typeface="+mn-lt"/>
          <a:ea typeface="MS PGothic" pitchFamily="34" charset="-128"/>
          <a:cs typeface="MS PGothic" charset="0"/>
        </a:defRPr>
      </a:lvl1pPr>
      <a:lvl2pPr marL="748606" indent="-346770" algn="l" defTabSz="802184" rtl="0" eaLnBrk="0" fontAlgn="base" hangingPunct="0">
        <a:lnSpc>
          <a:spcPct val="89000"/>
        </a:lnSpc>
        <a:spcBef>
          <a:spcPct val="30000"/>
        </a:spcBef>
        <a:spcAft>
          <a:spcPct val="0"/>
        </a:spcAft>
        <a:buClr>
          <a:schemeClr val="tx2"/>
        </a:buClr>
        <a:buSzPct val="100000"/>
        <a:buChar char="–"/>
        <a:defRPr sz="3188" b="1">
          <a:solidFill>
            <a:schemeClr val="tx1"/>
          </a:solidFill>
          <a:latin typeface="+mn-lt"/>
          <a:ea typeface="MS PGothic" pitchFamily="34" charset="-128"/>
          <a:cs typeface="MS PGothic" charset="0"/>
        </a:defRPr>
      </a:lvl2pPr>
      <a:lvl3pPr marL="1198067" indent="-297656" algn="l" defTabSz="802184" rtl="0" eaLnBrk="0" fontAlgn="base" hangingPunct="0">
        <a:lnSpc>
          <a:spcPct val="89000"/>
        </a:lnSpc>
        <a:spcBef>
          <a:spcPct val="30000"/>
        </a:spcBef>
        <a:spcAft>
          <a:spcPct val="0"/>
        </a:spcAft>
        <a:buClr>
          <a:schemeClr val="tx2"/>
        </a:buClr>
        <a:buSzPct val="100000"/>
        <a:buChar char="»"/>
        <a:defRPr sz="3188" b="1">
          <a:solidFill>
            <a:schemeClr val="tx1"/>
          </a:solidFill>
          <a:latin typeface="+mn-lt"/>
          <a:ea typeface="MS PGothic" pitchFamily="34" charset="-128"/>
          <a:cs typeface="MS PGothic" charset="0"/>
        </a:defRPr>
      </a:lvl3pPr>
      <a:lvl4pPr marL="1598414" indent="-248543" algn="l" defTabSz="802184" rtl="0" eaLnBrk="0" fontAlgn="base" hangingPunct="0">
        <a:lnSpc>
          <a:spcPct val="89000"/>
        </a:lnSpc>
        <a:spcBef>
          <a:spcPct val="30000"/>
        </a:spcBef>
        <a:spcAft>
          <a:spcPct val="0"/>
        </a:spcAft>
        <a:buClr>
          <a:schemeClr val="tx2"/>
        </a:buClr>
        <a:buSzPct val="100000"/>
        <a:buChar char="•"/>
        <a:defRPr sz="3188" b="1">
          <a:solidFill>
            <a:schemeClr val="tx1"/>
          </a:solidFill>
          <a:latin typeface="+mn-lt"/>
          <a:ea typeface="MS PGothic" pitchFamily="34" charset="-128"/>
          <a:cs typeface="MS PGothic" charset="0"/>
        </a:defRPr>
      </a:lvl4pPr>
      <a:lvl5pPr marL="2031504" indent="-281286" algn="l" defTabSz="802184" rtl="0" eaLnBrk="0" fontAlgn="base" hangingPunct="0">
        <a:lnSpc>
          <a:spcPct val="89000"/>
        </a:lnSpc>
        <a:spcBef>
          <a:spcPct val="30000"/>
        </a:spcBef>
        <a:spcAft>
          <a:spcPct val="0"/>
        </a:spcAft>
        <a:buClr>
          <a:schemeClr val="tx2"/>
        </a:buClr>
        <a:buSzPct val="100000"/>
        <a:buChar char="–"/>
        <a:defRPr sz="3188" b="1">
          <a:solidFill>
            <a:schemeClr val="tx1"/>
          </a:solidFill>
          <a:latin typeface="+mn-lt"/>
          <a:ea typeface="MS PGothic" pitchFamily="34" charset="-128"/>
          <a:cs typeface="MS PGothic" charset="0"/>
        </a:defRPr>
      </a:lvl5pPr>
      <a:lvl6pPr marL="2461371" indent="-282745" algn="l" defTabSz="803591" rtl="0" eaLnBrk="0" fontAlgn="base" hangingPunct="0">
        <a:lnSpc>
          <a:spcPct val="89000"/>
        </a:lnSpc>
        <a:spcBef>
          <a:spcPct val="30000"/>
        </a:spcBef>
        <a:spcAft>
          <a:spcPct val="0"/>
        </a:spcAft>
        <a:buClr>
          <a:schemeClr val="tx2"/>
        </a:buClr>
        <a:buSzPct val="100000"/>
        <a:buChar char="–"/>
        <a:defRPr sz="3188" b="1">
          <a:solidFill>
            <a:schemeClr val="tx1"/>
          </a:solidFill>
          <a:latin typeface="+mn-lt"/>
        </a:defRPr>
      </a:lvl6pPr>
      <a:lvl7pPr marL="2889953" indent="-282745" algn="l" defTabSz="803591" rtl="0" eaLnBrk="0" fontAlgn="base" hangingPunct="0">
        <a:lnSpc>
          <a:spcPct val="89000"/>
        </a:lnSpc>
        <a:spcBef>
          <a:spcPct val="30000"/>
        </a:spcBef>
        <a:spcAft>
          <a:spcPct val="0"/>
        </a:spcAft>
        <a:buClr>
          <a:schemeClr val="tx2"/>
        </a:buClr>
        <a:buSzPct val="100000"/>
        <a:buChar char="–"/>
        <a:defRPr sz="3188" b="1">
          <a:solidFill>
            <a:schemeClr val="tx1"/>
          </a:solidFill>
          <a:latin typeface="+mn-lt"/>
        </a:defRPr>
      </a:lvl7pPr>
      <a:lvl8pPr marL="3318535" indent="-282745" algn="l" defTabSz="803591" rtl="0" eaLnBrk="0" fontAlgn="base" hangingPunct="0">
        <a:lnSpc>
          <a:spcPct val="89000"/>
        </a:lnSpc>
        <a:spcBef>
          <a:spcPct val="30000"/>
        </a:spcBef>
        <a:spcAft>
          <a:spcPct val="0"/>
        </a:spcAft>
        <a:buClr>
          <a:schemeClr val="tx2"/>
        </a:buClr>
        <a:buSzPct val="100000"/>
        <a:buChar char="–"/>
        <a:defRPr sz="3188" b="1">
          <a:solidFill>
            <a:schemeClr val="tx1"/>
          </a:solidFill>
          <a:latin typeface="+mn-lt"/>
        </a:defRPr>
      </a:lvl8pPr>
      <a:lvl9pPr marL="3747117" indent="-282745" algn="l" defTabSz="803591" rtl="0" eaLnBrk="0" fontAlgn="base" hangingPunct="0">
        <a:lnSpc>
          <a:spcPct val="89000"/>
        </a:lnSpc>
        <a:spcBef>
          <a:spcPct val="30000"/>
        </a:spcBef>
        <a:spcAft>
          <a:spcPct val="0"/>
        </a:spcAft>
        <a:buClr>
          <a:schemeClr val="tx2"/>
        </a:buClr>
        <a:buSzPct val="100000"/>
        <a:buChar char="–"/>
        <a:defRPr sz="3188" b="1">
          <a:solidFill>
            <a:schemeClr val="tx1"/>
          </a:solidFill>
          <a:latin typeface="+mn-lt"/>
        </a:defRPr>
      </a:lvl9pPr>
    </p:bodyStyle>
    <p:otherStyle>
      <a:defPPr>
        <a:defRPr lang="en-US"/>
      </a:defPPr>
      <a:lvl1pPr marL="0" algn="l" defTabSz="857165" rtl="0" eaLnBrk="1" latinLnBrk="0" hangingPunct="1">
        <a:defRPr sz="1688" kern="1200">
          <a:solidFill>
            <a:schemeClr val="tx1"/>
          </a:solidFill>
          <a:latin typeface="+mn-lt"/>
          <a:ea typeface="+mn-ea"/>
          <a:cs typeface="+mn-cs"/>
        </a:defRPr>
      </a:lvl1pPr>
      <a:lvl2pPr marL="428583" algn="l" defTabSz="857165" rtl="0" eaLnBrk="1" latinLnBrk="0" hangingPunct="1">
        <a:defRPr sz="1688" kern="1200">
          <a:solidFill>
            <a:schemeClr val="tx1"/>
          </a:solidFill>
          <a:latin typeface="+mn-lt"/>
          <a:ea typeface="+mn-ea"/>
          <a:cs typeface="+mn-cs"/>
        </a:defRPr>
      </a:lvl2pPr>
      <a:lvl3pPr marL="857165" algn="l" defTabSz="857165" rtl="0" eaLnBrk="1" latinLnBrk="0" hangingPunct="1">
        <a:defRPr sz="1688" kern="1200">
          <a:solidFill>
            <a:schemeClr val="tx1"/>
          </a:solidFill>
          <a:latin typeface="+mn-lt"/>
          <a:ea typeface="+mn-ea"/>
          <a:cs typeface="+mn-cs"/>
        </a:defRPr>
      </a:lvl3pPr>
      <a:lvl4pPr marL="1285746" algn="l" defTabSz="857165" rtl="0" eaLnBrk="1" latinLnBrk="0" hangingPunct="1">
        <a:defRPr sz="1688" kern="1200">
          <a:solidFill>
            <a:schemeClr val="tx1"/>
          </a:solidFill>
          <a:latin typeface="+mn-lt"/>
          <a:ea typeface="+mn-ea"/>
          <a:cs typeface="+mn-cs"/>
        </a:defRPr>
      </a:lvl4pPr>
      <a:lvl5pPr marL="1714328" algn="l" defTabSz="857165" rtl="0" eaLnBrk="1" latinLnBrk="0" hangingPunct="1">
        <a:defRPr sz="1688" kern="1200">
          <a:solidFill>
            <a:schemeClr val="tx1"/>
          </a:solidFill>
          <a:latin typeface="+mn-lt"/>
          <a:ea typeface="+mn-ea"/>
          <a:cs typeface="+mn-cs"/>
        </a:defRPr>
      </a:lvl5pPr>
      <a:lvl6pPr marL="2142910" algn="l" defTabSz="857165" rtl="0" eaLnBrk="1" latinLnBrk="0" hangingPunct="1">
        <a:defRPr sz="1688" kern="1200">
          <a:solidFill>
            <a:schemeClr val="tx1"/>
          </a:solidFill>
          <a:latin typeface="+mn-lt"/>
          <a:ea typeface="+mn-ea"/>
          <a:cs typeface="+mn-cs"/>
        </a:defRPr>
      </a:lvl6pPr>
      <a:lvl7pPr marL="2571493" algn="l" defTabSz="857165" rtl="0" eaLnBrk="1" latinLnBrk="0" hangingPunct="1">
        <a:defRPr sz="1688" kern="1200">
          <a:solidFill>
            <a:schemeClr val="tx1"/>
          </a:solidFill>
          <a:latin typeface="+mn-lt"/>
          <a:ea typeface="+mn-ea"/>
          <a:cs typeface="+mn-cs"/>
        </a:defRPr>
      </a:lvl7pPr>
      <a:lvl8pPr marL="3000075" algn="l" defTabSz="857165" rtl="0" eaLnBrk="1" latinLnBrk="0" hangingPunct="1">
        <a:defRPr sz="1688" kern="1200">
          <a:solidFill>
            <a:schemeClr val="tx1"/>
          </a:solidFill>
          <a:latin typeface="+mn-lt"/>
          <a:ea typeface="+mn-ea"/>
          <a:cs typeface="+mn-cs"/>
        </a:defRPr>
      </a:lvl8pPr>
      <a:lvl9pPr marL="3428657" algn="l" defTabSz="857165" rtl="0" eaLnBrk="1" latinLnBrk="0" hangingPunct="1">
        <a:defRPr sz="168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363540"/>
            <a:ext cx="1097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609600" y="1320504"/>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609600" y="6356351"/>
            <a:ext cx="2844800" cy="365125"/>
          </a:xfrm>
          <a:prstGeom prst="rect">
            <a:avLst/>
          </a:prstGeom>
        </p:spPr>
        <p:txBody>
          <a:bodyPr vert="horz" lIns="0" tIns="0" rIns="0" bIns="0" rtlCol="0" anchor="ctr"/>
          <a:lstStyle>
            <a:lvl1pPr algn="l" fontAlgn="auto">
              <a:spcBef>
                <a:spcPts val="0"/>
              </a:spcBef>
              <a:spcAft>
                <a:spcPts val="0"/>
              </a:spcAft>
              <a:defRPr sz="1200" smtClean="0">
                <a:solidFill>
                  <a:srgbClr val="6C6C6C"/>
                </a:solidFill>
                <a:latin typeface="+mn-lt"/>
                <a:ea typeface="+mn-ea"/>
                <a:cs typeface="SapientSansRegular"/>
              </a:defRPr>
            </a:lvl1pPr>
          </a:lstStyle>
          <a:p>
            <a:pPr>
              <a:defRPr/>
            </a:pPr>
            <a:fld id="{8767E79B-3863-C648-ACD5-D5A69BA31F7C}" type="datetime4">
              <a:rPr lang="en-US" smtClean="0"/>
              <a:pPr>
                <a:defRPr/>
              </a:pPr>
              <a:t>March 29, 2022</a:t>
            </a:fld>
            <a:endParaRPr lang="en-US" dirty="0"/>
          </a:p>
        </p:txBody>
      </p:sp>
      <p:sp>
        <p:nvSpPr>
          <p:cNvPr id="11" name="Footer Placeholder 4"/>
          <p:cNvSpPr>
            <a:spLocks noGrp="1"/>
          </p:cNvSpPr>
          <p:nvPr>
            <p:ph type="ftr" sz="quarter" idx="3"/>
          </p:nvPr>
        </p:nvSpPr>
        <p:spPr>
          <a:xfrm>
            <a:off x="4165600" y="6356351"/>
            <a:ext cx="3860800" cy="365125"/>
          </a:xfrm>
          <a:prstGeom prst="rect">
            <a:avLst/>
          </a:prstGeom>
        </p:spPr>
        <p:txBody>
          <a:bodyPr vert="horz" lIns="0" tIns="0" rIns="0" bIns="0" rtlCol="0" anchor="ctr"/>
          <a:lstStyle>
            <a:lvl1pPr algn="ctr" fontAlgn="auto">
              <a:spcBef>
                <a:spcPts val="0"/>
              </a:spcBef>
              <a:spcAft>
                <a:spcPts val="0"/>
              </a:spcAft>
              <a:defRPr sz="1200" dirty="0" smtClean="0">
                <a:solidFill>
                  <a:srgbClr val="6C6C6C"/>
                </a:solidFill>
                <a:latin typeface="+mn-lt"/>
                <a:ea typeface="+mn-ea"/>
                <a:cs typeface="SapientSansRegular"/>
              </a:defRPr>
            </a:lvl1pPr>
          </a:lstStyle>
          <a:p>
            <a:pPr>
              <a:defRPr/>
            </a:pPr>
            <a:endParaRPr lang="en-US" dirty="0"/>
          </a:p>
        </p:txBody>
      </p:sp>
      <p:sp>
        <p:nvSpPr>
          <p:cNvPr id="12" name="Slide Number Placeholder 5"/>
          <p:cNvSpPr>
            <a:spLocks noGrp="1"/>
          </p:cNvSpPr>
          <p:nvPr>
            <p:ph type="sldNum" sz="quarter" idx="4"/>
          </p:nvPr>
        </p:nvSpPr>
        <p:spPr>
          <a:xfrm>
            <a:off x="8737600" y="6356351"/>
            <a:ext cx="2844800" cy="365125"/>
          </a:xfrm>
          <a:prstGeom prst="rect">
            <a:avLst/>
          </a:prstGeom>
        </p:spPr>
        <p:txBody>
          <a:bodyPr vert="horz" lIns="0" tIns="0" rIns="0" bIns="0" rtlCol="0" anchor="ctr"/>
          <a:lstStyle>
            <a:lvl1pPr algn="r" fontAlgn="auto">
              <a:spcBef>
                <a:spcPts val="0"/>
              </a:spcBef>
              <a:spcAft>
                <a:spcPts val="0"/>
              </a:spcAft>
              <a:defRPr sz="1200"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dirty="0"/>
          </a:p>
        </p:txBody>
      </p:sp>
    </p:spTree>
    <p:extLst>
      <p:ext uri="{BB962C8B-B14F-4D97-AF65-F5344CB8AC3E}">
        <p14:creationId xmlns:p14="http://schemas.microsoft.com/office/powerpoint/2010/main" val="2814733839"/>
      </p:ext>
    </p:extLst>
  </p:cSld>
  <p:clrMap bg1="lt1" tx1="dk1" bg2="lt2" tx2="dk2" accent1="accent1" accent2="accent2" accent3="accent3" accent4="accent4" accent5="accent5" accent6="accent6" hlink="hlink" folHlink="folHlink"/>
  <p:sldLayoutIdLst>
    <p:sldLayoutId id="2147531479" r:id="rId1"/>
    <p:sldLayoutId id="2147531480" r:id="rId2"/>
    <p:sldLayoutId id="2147531481" r:id="rId3"/>
    <p:sldLayoutId id="2147531482" r:id="rId4"/>
    <p:sldLayoutId id="2147531483" r:id="rId5"/>
    <p:sldLayoutId id="2147531484" r:id="rId6"/>
    <p:sldLayoutId id="2147531485" r:id="rId7"/>
    <p:sldLayoutId id="2147531486" r:id="rId8"/>
    <p:sldLayoutId id="2147531487" r:id="rId9"/>
    <p:sldLayoutId id="2147531488" r:id="rId10"/>
    <p:sldLayoutId id="2147531489" r:id="rId11"/>
    <p:sldLayoutId id="2147531490" r:id="rId12"/>
    <p:sldLayoutId id="2147531491" r:id="rId13"/>
    <p:sldLayoutId id="2147531492" r:id="rId14"/>
    <p:sldLayoutId id="2147531493" r:id="rId15"/>
    <p:sldLayoutId id="2147531494" r:id="rId16"/>
  </p:sldLayoutIdLst>
  <p:hf sldNum="0" hdr="0" ftr="0"/>
  <p:txStyles>
    <p:titleStyle>
      <a:lvl1pPr algn="l" defTabSz="609585" rtl="0" eaLnBrk="1" fontAlgn="base" hangingPunct="1">
        <a:spcBef>
          <a:spcPct val="0"/>
        </a:spcBef>
        <a:spcAft>
          <a:spcPct val="0"/>
        </a:spcAft>
        <a:defRPr sz="3200" b="0" kern="1200">
          <a:solidFill>
            <a:srgbClr val="123E57"/>
          </a:solidFill>
          <a:latin typeface="+mj-lt"/>
          <a:ea typeface="ＭＳ Ｐゴシック" charset="0"/>
          <a:cs typeface="SapientSansBold"/>
        </a:defRPr>
      </a:lvl1pPr>
      <a:lvl2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2pPr>
      <a:lvl3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3pPr>
      <a:lvl4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4pPr>
      <a:lvl5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5pPr>
      <a:lvl6pPr marL="609585" algn="l" defTabSz="609585" rtl="0" eaLnBrk="1" fontAlgn="base" hangingPunct="1">
        <a:spcBef>
          <a:spcPct val="0"/>
        </a:spcBef>
        <a:spcAft>
          <a:spcPct val="0"/>
        </a:spcAft>
        <a:defRPr sz="4933">
          <a:solidFill>
            <a:schemeClr val="tx2"/>
          </a:solidFill>
          <a:latin typeface="SapientCentroSlab-Light" charset="0"/>
          <a:ea typeface="ＭＳ Ｐゴシック" charset="0"/>
        </a:defRPr>
      </a:lvl6pPr>
      <a:lvl7pPr marL="1219170" algn="l" defTabSz="609585" rtl="0" eaLnBrk="1" fontAlgn="base" hangingPunct="1">
        <a:spcBef>
          <a:spcPct val="0"/>
        </a:spcBef>
        <a:spcAft>
          <a:spcPct val="0"/>
        </a:spcAft>
        <a:defRPr sz="4933">
          <a:solidFill>
            <a:schemeClr val="tx2"/>
          </a:solidFill>
          <a:latin typeface="SapientCentroSlab-Light" charset="0"/>
          <a:ea typeface="ＭＳ Ｐゴシック" charset="0"/>
        </a:defRPr>
      </a:lvl7pPr>
      <a:lvl8pPr marL="1828754" algn="l" defTabSz="609585" rtl="0" eaLnBrk="1" fontAlgn="base" hangingPunct="1">
        <a:spcBef>
          <a:spcPct val="0"/>
        </a:spcBef>
        <a:spcAft>
          <a:spcPct val="0"/>
        </a:spcAft>
        <a:defRPr sz="4933">
          <a:solidFill>
            <a:schemeClr val="tx2"/>
          </a:solidFill>
          <a:latin typeface="SapientCentroSlab-Light" charset="0"/>
          <a:ea typeface="ＭＳ Ｐゴシック" charset="0"/>
        </a:defRPr>
      </a:lvl8pPr>
      <a:lvl9pPr marL="2438339" algn="l" defTabSz="609585" rtl="0" eaLnBrk="1" fontAlgn="base" hangingPunct="1">
        <a:spcBef>
          <a:spcPct val="0"/>
        </a:spcBef>
        <a:spcAft>
          <a:spcPct val="0"/>
        </a:spcAft>
        <a:defRPr sz="4933">
          <a:solidFill>
            <a:schemeClr val="tx2"/>
          </a:solidFill>
          <a:latin typeface="SapientCentroSlab-Light" charset="0"/>
          <a:ea typeface="ＭＳ Ｐゴシック" charset="0"/>
        </a:defRPr>
      </a:lvl9pPr>
    </p:titleStyle>
    <p:bodyStyle>
      <a:lvl1pPr marL="304792" indent="-304792" algn="l" defTabSz="609585" rtl="0" eaLnBrk="1" fontAlgn="base" hangingPunct="1">
        <a:spcBef>
          <a:spcPct val="0"/>
        </a:spcBef>
        <a:spcAft>
          <a:spcPts val="1333"/>
        </a:spcAft>
        <a:buClr>
          <a:schemeClr val="accent1"/>
        </a:buClr>
        <a:buFont typeface="Wingdings" charset="0"/>
        <a:buChar char="§"/>
        <a:defRPr sz="2667" kern="1200">
          <a:solidFill>
            <a:srgbClr val="000000"/>
          </a:solidFill>
          <a:latin typeface="+mn-lt"/>
          <a:ea typeface="ＭＳ Ｐゴシック" charset="0"/>
          <a:cs typeface="SapientCentroSlab-Light"/>
        </a:defRPr>
      </a:lvl1pPr>
      <a:lvl2pPr marL="609585" indent="-304792" algn="l" defTabSz="609585" rtl="0" eaLnBrk="1" fontAlgn="base" hangingPunct="1">
        <a:spcBef>
          <a:spcPct val="0"/>
        </a:spcBef>
        <a:spcAft>
          <a:spcPts val="1333"/>
        </a:spcAft>
        <a:buClr>
          <a:schemeClr val="accent1"/>
        </a:buClr>
        <a:buFont typeface="Wingdings" charset="0"/>
        <a:buChar char="§"/>
        <a:defRPr sz="2533" kern="1200">
          <a:solidFill>
            <a:srgbClr val="000000"/>
          </a:solidFill>
          <a:latin typeface="+mn-lt"/>
          <a:ea typeface="ＭＳ Ｐゴシック" charset="0"/>
          <a:cs typeface="SapientCentroSlab-Light"/>
        </a:defRPr>
      </a:lvl2pPr>
      <a:lvl3pPr marL="914377" indent="-304792" algn="l" defTabSz="609585" rtl="0" eaLnBrk="1" fontAlgn="base" hangingPunct="1">
        <a:spcBef>
          <a:spcPct val="0"/>
        </a:spcBef>
        <a:spcAft>
          <a:spcPts val="1333"/>
        </a:spcAft>
        <a:buClr>
          <a:schemeClr val="accent1"/>
        </a:buClr>
        <a:buFont typeface="Wingdings" charset="0"/>
        <a:buChar char="§"/>
        <a:defRPr sz="2400" kern="1200">
          <a:solidFill>
            <a:srgbClr val="000000"/>
          </a:solidFill>
          <a:latin typeface="+mn-lt"/>
          <a:ea typeface="ＭＳ Ｐゴシック" charset="0"/>
          <a:cs typeface="SapientCentroSlab-Light"/>
        </a:defRPr>
      </a:lvl3pPr>
      <a:lvl4pPr marL="1219170" indent="-304792" algn="l" defTabSz="609585" rtl="0" eaLnBrk="1" fontAlgn="base" hangingPunct="1">
        <a:spcBef>
          <a:spcPct val="0"/>
        </a:spcBef>
        <a:spcAft>
          <a:spcPts val="1333"/>
        </a:spcAft>
        <a:buClr>
          <a:schemeClr val="accent1"/>
        </a:buClr>
        <a:buFont typeface="Wingdings" charset="0"/>
        <a:buChar char="§"/>
        <a:defRPr sz="2267" kern="1200">
          <a:solidFill>
            <a:srgbClr val="000000"/>
          </a:solidFill>
          <a:latin typeface="+mn-lt"/>
          <a:ea typeface="ＭＳ Ｐゴシック" charset="0"/>
          <a:cs typeface="SapientCentroSlab-Light"/>
        </a:defRPr>
      </a:lvl4pPr>
      <a:lvl5pPr marL="1523962" indent="-304792" algn="l" defTabSz="609585" rtl="0" eaLnBrk="1" fontAlgn="base" hangingPunct="1">
        <a:spcBef>
          <a:spcPct val="0"/>
        </a:spcBef>
        <a:spcAft>
          <a:spcPts val="1333"/>
        </a:spcAft>
        <a:buClr>
          <a:schemeClr val="accent1"/>
        </a:buClr>
        <a:buFont typeface="Wingdings" charset="0"/>
        <a:buChar char="§"/>
        <a:defRPr sz="2133" kern="1200">
          <a:solidFill>
            <a:srgbClr val="000000"/>
          </a:solidFill>
          <a:latin typeface="+mn-lt"/>
          <a:ea typeface="ＭＳ Ｐゴシック" charset="0"/>
          <a:cs typeface="SapientCentroSlab-Light"/>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3F377-C9BF-5D4F-B671-3FC9F1FFFC49}" type="datetimeFigureOut">
              <a:rPr lang="en-US" smtClean="0"/>
              <a:t>3/29/2022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68A1B3-65E7-3E4D-89A7-B2A3376D2F30}" type="slidenum">
              <a:rPr lang="en-US" smtClean="0"/>
              <a:t>‹#›</a:t>
            </a:fld>
            <a:endParaRPr lang="en-US"/>
          </a:p>
        </p:txBody>
      </p:sp>
    </p:spTree>
    <p:extLst>
      <p:ext uri="{BB962C8B-B14F-4D97-AF65-F5344CB8AC3E}">
        <p14:creationId xmlns:p14="http://schemas.microsoft.com/office/powerpoint/2010/main" val="69922642"/>
      </p:ext>
    </p:extLst>
  </p:cSld>
  <p:clrMap bg1="lt1" tx1="dk1" bg2="lt2" tx2="dk2" accent1="accent1" accent2="accent2" accent3="accent3" accent4="accent4" accent5="accent5" accent6="accent6" hlink="hlink" folHlink="folHlink"/>
  <p:sldLayoutIdLst>
    <p:sldLayoutId id="2147531497" r:id="rId1"/>
    <p:sldLayoutId id="2147531498" r:id="rId2"/>
    <p:sldLayoutId id="2147531499" r:id="rId3"/>
    <p:sldLayoutId id="2147531500" r:id="rId4"/>
    <p:sldLayoutId id="2147531501" r:id="rId5"/>
    <p:sldLayoutId id="2147531502" r:id="rId6"/>
    <p:sldLayoutId id="2147531503" r:id="rId7"/>
    <p:sldLayoutId id="2147531504" r:id="rId8"/>
    <p:sldLayoutId id="2147531505" r:id="rId9"/>
    <p:sldLayoutId id="2147531506" r:id="rId10"/>
    <p:sldLayoutId id="2147531507" r:id="rId11"/>
    <p:sldLayoutId id="21475315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5DD5"/>
            </a:gs>
            <a:gs pos="100000">
              <a:srgbClr val="002452"/>
            </a:gs>
          </a:gsLst>
          <a:lin ang="5400000" scaled="0"/>
        </a:gradFill>
        <a:effectLst/>
      </p:bgPr>
    </p:bg>
    <p:spTree>
      <p:nvGrpSpPr>
        <p:cNvPr id="1" name=""/>
        <p:cNvGrpSpPr/>
        <p:nvPr/>
      </p:nvGrpSpPr>
      <p:grpSpPr>
        <a:xfrm>
          <a:off x="0" y="0"/>
          <a:ext cx="0" cy="0"/>
          <a:chOff x="0" y="0"/>
          <a:chExt cx="0" cy="0"/>
        </a:xfrm>
      </p:grpSpPr>
      <p:grpSp>
        <p:nvGrpSpPr>
          <p:cNvPr id="38" name="Group 1"/>
          <p:cNvGrpSpPr/>
          <p:nvPr/>
        </p:nvGrpSpPr>
        <p:grpSpPr>
          <a:xfrm>
            <a:off x="2119" y="0"/>
            <a:ext cx="12198351" cy="6851651"/>
            <a:chOff x="0" y="0"/>
            <a:chExt cx="12198349" cy="6851650"/>
          </a:xfrm>
        </p:grpSpPr>
        <p:sp>
          <p:nvSpPr>
            <p:cNvPr id="2" name="AutoShape 2"/>
            <p:cNvSpPr/>
            <p:nvPr/>
          </p:nvSpPr>
          <p:spPr>
            <a:xfrm>
              <a:off x="10676465" y="4168775"/>
              <a:ext cx="1521885" cy="2682876"/>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978"/>
                </a:gs>
                <a:gs pos="100000">
                  <a:srgbClr val="00214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Arial"/>
                </a:defRPr>
              </a:pPr>
              <a:endParaRPr/>
            </a:p>
          </p:txBody>
        </p:sp>
        <p:sp>
          <p:nvSpPr>
            <p:cNvPr id="3" name="AutoShape 3"/>
            <p:cNvSpPr/>
            <p:nvPr/>
          </p:nvSpPr>
          <p:spPr>
            <a:xfrm>
              <a:off x="11398249" y="6022974"/>
              <a:ext cx="800101" cy="8286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978"/>
                </a:gs>
                <a:gs pos="100000">
                  <a:srgbClr val="00214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Arial"/>
                </a:defRPr>
              </a:pPr>
              <a:endParaRPr/>
            </a:p>
          </p:txBody>
        </p:sp>
        <p:sp>
          <p:nvSpPr>
            <p:cNvPr id="4" name="AutoShape 4"/>
            <p:cNvSpPr/>
            <p:nvPr/>
          </p:nvSpPr>
          <p:spPr>
            <a:xfrm>
              <a:off x="12020549" y="6689724"/>
              <a:ext cx="177801" cy="161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978"/>
                </a:gs>
                <a:gs pos="100000">
                  <a:srgbClr val="00214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Arial"/>
                </a:defRPr>
              </a:pPr>
              <a:endParaRPr/>
            </a:p>
          </p:txBody>
        </p:sp>
        <p:grpSp>
          <p:nvGrpSpPr>
            <p:cNvPr id="18" name="Group 5"/>
            <p:cNvGrpSpPr/>
            <p:nvPr/>
          </p:nvGrpSpPr>
          <p:grpSpPr>
            <a:xfrm>
              <a:off x="607483" y="0"/>
              <a:ext cx="10790767" cy="6851651"/>
              <a:chOff x="0" y="0"/>
              <a:chExt cx="10790765" cy="6851650"/>
            </a:xfrm>
          </p:grpSpPr>
          <p:sp>
            <p:nvSpPr>
              <p:cNvPr id="5" name="AutoShape 6"/>
              <p:cNvSpPr/>
              <p:nvPr/>
            </p:nvSpPr>
            <p:spPr>
              <a:xfrm>
                <a:off x="5293783" y="0"/>
                <a:ext cx="152401" cy="6851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2D0"/>
                  </a:gs>
                  <a:gs pos="100000">
                    <a:srgbClr val="00418B"/>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Arial"/>
                  </a:defRPr>
                </a:pPr>
                <a:endParaRPr/>
              </a:p>
            </p:txBody>
          </p:sp>
          <p:sp>
            <p:nvSpPr>
              <p:cNvPr id="6" name="AutoShape 7"/>
              <p:cNvSpPr/>
              <p:nvPr/>
            </p:nvSpPr>
            <p:spPr>
              <a:xfrm>
                <a:off x="5928783" y="0"/>
                <a:ext cx="368301" cy="6851651"/>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2D0"/>
                  </a:gs>
                  <a:gs pos="100000">
                    <a:srgbClr val="00418B"/>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Arial"/>
                  </a:defRPr>
                </a:pPr>
                <a:endParaRPr/>
              </a:p>
            </p:txBody>
          </p:sp>
          <p:sp>
            <p:nvSpPr>
              <p:cNvPr id="7" name="AutoShape 8"/>
              <p:cNvSpPr/>
              <p:nvPr/>
            </p:nvSpPr>
            <p:spPr>
              <a:xfrm>
                <a:off x="6498166" y="0"/>
                <a:ext cx="713317" cy="6851651"/>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2D0"/>
                  </a:gs>
                  <a:gs pos="100000">
                    <a:srgbClr val="00418B"/>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Arial"/>
                  </a:defRPr>
                </a:pPr>
                <a:endParaRPr/>
              </a:p>
            </p:txBody>
          </p:sp>
          <p:sp>
            <p:nvSpPr>
              <p:cNvPr id="8" name="AutoShape 9"/>
              <p:cNvSpPr/>
              <p:nvPr/>
            </p:nvSpPr>
            <p:spPr>
              <a:xfrm>
                <a:off x="7171266" y="0"/>
                <a:ext cx="903817" cy="6851651"/>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2D0"/>
                  </a:gs>
                  <a:gs pos="100000">
                    <a:srgbClr val="00418B"/>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Arial"/>
                  </a:defRPr>
                </a:pPr>
                <a:endParaRPr/>
              </a:p>
            </p:txBody>
          </p:sp>
          <p:sp>
            <p:nvSpPr>
              <p:cNvPr id="9" name="AutoShape 10"/>
              <p:cNvSpPr/>
              <p:nvPr/>
            </p:nvSpPr>
            <p:spPr>
              <a:xfrm>
                <a:off x="7742766" y="0"/>
                <a:ext cx="1181101" cy="6851651"/>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2D0"/>
                  </a:gs>
                  <a:gs pos="100000">
                    <a:srgbClr val="00418B"/>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Arial"/>
                  </a:defRPr>
                </a:pPr>
                <a:endParaRPr/>
              </a:p>
            </p:txBody>
          </p:sp>
          <p:sp>
            <p:nvSpPr>
              <p:cNvPr id="10" name="AutoShape 11"/>
              <p:cNvSpPr/>
              <p:nvPr/>
            </p:nvSpPr>
            <p:spPr>
              <a:xfrm>
                <a:off x="8377766" y="0"/>
                <a:ext cx="1460501" cy="6851651"/>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2D0"/>
                  </a:gs>
                  <a:gs pos="100000">
                    <a:srgbClr val="00418B"/>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Arial"/>
                  </a:defRPr>
                </a:pPr>
                <a:endParaRPr/>
              </a:p>
            </p:txBody>
          </p:sp>
          <p:sp>
            <p:nvSpPr>
              <p:cNvPr id="11" name="AutoShape 12"/>
              <p:cNvSpPr/>
              <p:nvPr/>
            </p:nvSpPr>
            <p:spPr>
              <a:xfrm>
                <a:off x="8961966" y="0"/>
                <a:ext cx="1828801" cy="6851651"/>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8765" y="6991"/>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8464" y="7022"/>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8163" y="15810"/>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8464" y="1584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2D0"/>
                  </a:gs>
                  <a:gs pos="100000">
                    <a:srgbClr val="00418B"/>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Arial"/>
                  </a:defRPr>
                </a:pPr>
                <a:endParaRPr/>
              </a:p>
            </p:txBody>
          </p:sp>
          <p:sp>
            <p:nvSpPr>
              <p:cNvPr id="12" name="AutoShape 13"/>
              <p:cNvSpPr/>
              <p:nvPr/>
            </p:nvSpPr>
            <p:spPr>
              <a:xfrm>
                <a:off x="4468283" y="0"/>
                <a:ext cx="317501" cy="6851651"/>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2D0"/>
                  </a:gs>
                  <a:gs pos="100000">
                    <a:srgbClr val="00418B"/>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Arial"/>
                  </a:defRPr>
                </a:pPr>
                <a:endParaRPr/>
              </a:p>
            </p:txBody>
          </p:sp>
          <p:sp>
            <p:nvSpPr>
              <p:cNvPr id="13" name="AutoShape 14"/>
              <p:cNvSpPr/>
              <p:nvPr/>
            </p:nvSpPr>
            <p:spPr>
              <a:xfrm>
                <a:off x="3553883" y="0"/>
                <a:ext cx="635001" cy="6851651"/>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2D0"/>
                  </a:gs>
                  <a:gs pos="100000">
                    <a:srgbClr val="00418B"/>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Arial"/>
                  </a:defRPr>
                </a:pPr>
                <a:endParaRPr/>
              </a:p>
            </p:txBody>
          </p:sp>
          <p:sp>
            <p:nvSpPr>
              <p:cNvPr id="14" name="AutoShape 15"/>
              <p:cNvSpPr/>
              <p:nvPr/>
            </p:nvSpPr>
            <p:spPr>
              <a:xfrm>
                <a:off x="2705099" y="0"/>
                <a:ext cx="899585" cy="6851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2D0"/>
                  </a:gs>
                  <a:gs pos="100000">
                    <a:srgbClr val="00418B"/>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Arial"/>
                  </a:defRPr>
                </a:pPr>
                <a:endParaRPr/>
              </a:p>
            </p:txBody>
          </p:sp>
          <p:sp>
            <p:nvSpPr>
              <p:cNvPr id="15" name="AutoShape 16"/>
              <p:cNvSpPr/>
              <p:nvPr/>
            </p:nvSpPr>
            <p:spPr>
              <a:xfrm>
                <a:off x="1777999" y="0"/>
                <a:ext cx="1217085" cy="6851651"/>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2D0"/>
                  </a:gs>
                  <a:gs pos="100000">
                    <a:srgbClr val="00418B"/>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Arial"/>
                  </a:defRPr>
                </a:pPr>
                <a:endParaRPr/>
              </a:p>
            </p:txBody>
          </p:sp>
          <p:sp>
            <p:nvSpPr>
              <p:cNvPr id="16" name="AutoShape 17"/>
              <p:cNvSpPr/>
              <p:nvPr/>
            </p:nvSpPr>
            <p:spPr>
              <a:xfrm>
                <a:off x="876299" y="0"/>
                <a:ext cx="1559985" cy="6851651"/>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2D0"/>
                  </a:gs>
                  <a:gs pos="100000">
                    <a:srgbClr val="00418B"/>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Arial"/>
                  </a:defRPr>
                </a:pPr>
                <a:endParaRPr/>
              </a:p>
            </p:txBody>
          </p:sp>
          <p:sp>
            <p:nvSpPr>
              <p:cNvPr id="17" name="AutoShape 18"/>
              <p:cNvSpPr/>
              <p:nvPr/>
            </p:nvSpPr>
            <p:spPr>
              <a:xfrm>
                <a:off x="0" y="0"/>
                <a:ext cx="1778000" cy="6851651"/>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4503" y="1922"/>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2D0"/>
                  </a:gs>
                  <a:gs pos="100000">
                    <a:srgbClr val="00418B"/>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Arial"/>
                  </a:defRPr>
                </a:pPr>
                <a:endParaRPr/>
              </a:p>
            </p:txBody>
          </p:sp>
        </p:grpSp>
        <p:sp>
          <p:nvSpPr>
            <p:cNvPr id="19" name="AutoShape 19"/>
            <p:cNvSpPr/>
            <p:nvPr/>
          </p:nvSpPr>
          <p:spPr>
            <a:xfrm>
              <a:off x="10583" y="4605337"/>
              <a:ext cx="1282701" cy="2246314"/>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978"/>
                </a:gs>
                <a:gs pos="100000">
                  <a:srgbClr val="00214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Arial"/>
                </a:defRPr>
              </a:pPr>
              <a:endParaRPr/>
            </a:p>
          </p:txBody>
        </p:sp>
        <p:sp>
          <p:nvSpPr>
            <p:cNvPr id="20" name="AutoShape 20"/>
            <p:cNvSpPr/>
            <p:nvPr/>
          </p:nvSpPr>
          <p:spPr>
            <a:xfrm>
              <a:off x="10583" y="6175375"/>
              <a:ext cx="482601" cy="676276"/>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978"/>
                </a:gs>
                <a:gs pos="100000">
                  <a:srgbClr val="00214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Arial"/>
                </a:defRPr>
              </a:pPr>
              <a:endParaRPr/>
            </a:p>
          </p:txBody>
        </p:sp>
        <p:sp>
          <p:nvSpPr>
            <p:cNvPr id="21" name="AutoShape 21"/>
            <p:cNvSpPr/>
            <p:nvPr/>
          </p:nvSpPr>
          <p:spPr>
            <a:xfrm>
              <a:off x="10107082" y="-1"/>
              <a:ext cx="2082801" cy="28352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2D0"/>
                </a:gs>
                <a:gs pos="100000">
                  <a:srgbClr val="005C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Arial"/>
                </a:defRPr>
              </a:pPr>
              <a:endParaRPr/>
            </a:p>
          </p:txBody>
        </p:sp>
        <p:sp>
          <p:nvSpPr>
            <p:cNvPr id="22" name="AutoShape 22"/>
            <p:cNvSpPr/>
            <p:nvPr/>
          </p:nvSpPr>
          <p:spPr>
            <a:xfrm>
              <a:off x="10667999" y="0"/>
              <a:ext cx="1521884"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2D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Arial"/>
                </a:defRPr>
              </a:pPr>
              <a:endParaRPr/>
            </a:p>
          </p:txBody>
        </p:sp>
        <p:sp>
          <p:nvSpPr>
            <p:cNvPr id="23" name="AutoShape 23"/>
            <p:cNvSpPr/>
            <p:nvPr/>
          </p:nvSpPr>
          <p:spPr>
            <a:xfrm>
              <a:off x="11326282" y="0"/>
              <a:ext cx="863601" cy="6572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5732" y="5322"/>
                  </a:lnTo>
                  <a:lnTo>
                    <a:pt x="11463" y="10643"/>
                  </a:lnTo>
                  <a:lnTo>
                    <a:pt x="21600" y="21600"/>
                  </a:lnTo>
                  <a:close/>
                </a:path>
              </a:pathLst>
            </a:custGeom>
            <a:solidFill>
              <a:srgbClr val="0062D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Arial"/>
                </a:defRPr>
              </a:pPr>
              <a:endParaRPr/>
            </a:p>
          </p:txBody>
        </p:sp>
        <p:sp>
          <p:nvSpPr>
            <p:cNvPr id="24" name="AutoShape 24"/>
            <p:cNvSpPr/>
            <p:nvPr/>
          </p:nvSpPr>
          <p:spPr>
            <a:xfrm>
              <a:off x="10583" y="0"/>
              <a:ext cx="1816101"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2D0"/>
                </a:gs>
                <a:gs pos="100000">
                  <a:srgbClr val="005C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Arial"/>
                </a:defRPr>
              </a:pPr>
              <a:endParaRPr/>
            </a:p>
          </p:txBody>
        </p:sp>
        <p:sp>
          <p:nvSpPr>
            <p:cNvPr id="25" name="AutoShape 25"/>
            <p:cNvSpPr/>
            <p:nvPr/>
          </p:nvSpPr>
          <p:spPr>
            <a:xfrm>
              <a:off x="10583" y="0"/>
              <a:ext cx="124460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2D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Arial"/>
                </a:defRPr>
              </a:pPr>
              <a:endParaRPr/>
            </a:p>
          </p:txBody>
        </p:sp>
        <p:sp>
          <p:nvSpPr>
            <p:cNvPr id="26" name="AutoShape 26"/>
            <p:cNvSpPr/>
            <p:nvPr/>
          </p:nvSpPr>
          <p:spPr>
            <a:xfrm>
              <a:off x="10583" y="0"/>
              <a:ext cx="571501" cy="400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2D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Arial"/>
                </a:defRPr>
              </a:pPr>
              <a:endParaRPr/>
            </a:p>
          </p:txBody>
        </p:sp>
        <p:sp>
          <p:nvSpPr>
            <p:cNvPr id="27" name="Line 27"/>
            <p:cNvSpPr/>
            <p:nvPr/>
          </p:nvSpPr>
          <p:spPr>
            <a:xfrm>
              <a:off x="-1" y="4364037"/>
              <a:ext cx="12187767" cy="1"/>
            </a:xfrm>
            <a:prstGeom prst="line">
              <a:avLst/>
            </a:prstGeom>
            <a:noFill/>
            <a:ln w="9525" cap="flat">
              <a:solidFill>
                <a:srgbClr val="0062D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8" name="Line 28"/>
            <p:cNvSpPr/>
            <p:nvPr/>
          </p:nvSpPr>
          <p:spPr>
            <a:xfrm>
              <a:off x="-1" y="3740150"/>
              <a:ext cx="12187767" cy="0"/>
            </a:xfrm>
            <a:prstGeom prst="line">
              <a:avLst/>
            </a:prstGeom>
            <a:noFill/>
            <a:ln w="9525" cap="flat">
              <a:solidFill>
                <a:srgbClr val="0062D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9" name="Line 29"/>
            <p:cNvSpPr/>
            <p:nvPr/>
          </p:nvSpPr>
          <p:spPr>
            <a:xfrm>
              <a:off x="-1" y="4987925"/>
              <a:ext cx="12187767" cy="0"/>
            </a:xfrm>
            <a:prstGeom prst="line">
              <a:avLst/>
            </a:prstGeom>
            <a:noFill/>
            <a:ln w="9525" cap="flat">
              <a:solidFill>
                <a:srgbClr val="003978"/>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35" name="Group 30"/>
            <p:cNvGrpSpPr/>
            <p:nvPr/>
          </p:nvGrpSpPr>
          <p:grpSpPr>
            <a:xfrm>
              <a:off x="-1" y="622300"/>
              <a:ext cx="12187767" cy="2493963"/>
              <a:chOff x="0" y="0"/>
              <a:chExt cx="12187766" cy="2493962"/>
            </a:xfrm>
          </p:grpSpPr>
          <p:sp>
            <p:nvSpPr>
              <p:cNvPr id="30" name="Line 31"/>
              <p:cNvSpPr/>
              <p:nvPr/>
            </p:nvSpPr>
            <p:spPr>
              <a:xfrm>
                <a:off x="-1" y="622300"/>
                <a:ext cx="12187768" cy="0"/>
              </a:xfrm>
              <a:prstGeom prst="line">
                <a:avLst/>
              </a:prstGeom>
              <a:noFill/>
              <a:ln w="9525" cap="flat">
                <a:solidFill>
                  <a:srgbClr val="0062D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1" name="Line 32"/>
              <p:cNvSpPr/>
              <p:nvPr/>
            </p:nvSpPr>
            <p:spPr>
              <a:xfrm>
                <a:off x="-1" y="2493962"/>
                <a:ext cx="12187768" cy="1"/>
              </a:xfrm>
              <a:prstGeom prst="line">
                <a:avLst/>
              </a:prstGeom>
              <a:noFill/>
              <a:ln w="9525" cap="flat">
                <a:solidFill>
                  <a:srgbClr val="0062D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2" name="Line 33"/>
              <p:cNvSpPr/>
              <p:nvPr/>
            </p:nvSpPr>
            <p:spPr>
              <a:xfrm>
                <a:off x="-1" y="1870075"/>
                <a:ext cx="12187768" cy="0"/>
              </a:xfrm>
              <a:prstGeom prst="line">
                <a:avLst/>
              </a:prstGeom>
              <a:noFill/>
              <a:ln w="9525" cap="flat">
                <a:solidFill>
                  <a:srgbClr val="0062D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3" name="Line 34"/>
              <p:cNvSpPr/>
              <p:nvPr/>
            </p:nvSpPr>
            <p:spPr>
              <a:xfrm>
                <a:off x="-1" y="1246187"/>
                <a:ext cx="12187768" cy="1"/>
              </a:xfrm>
              <a:prstGeom prst="line">
                <a:avLst/>
              </a:prstGeom>
              <a:noFill/>
              <a:ln w="9525" cap="flat">
                <a:solidFill>
                  <a:srgbClr val="0062D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4" name="Line 35"/>
              <p:cNvSpPr/>
              <p:nvPr/>
            </p:nvSpPr>
            <p:spPr>
              <a:xfrm>
                <a:off x="-1" y="0"/>
                <a:ext cx="12187768" cy="0"/>
              </a:xfrm>
              <a:prstGeom prst="line">
                <a:avLst/>
              </a:prstGeom>
              <a:noFill/>
              <a:ln w="9525" cap="flat">
                <a:solidFill>
                  <a:srgbClr val="0062D0"/>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36" name="Line 36"/>
            <p:cNvSpPr/>
            <p:nvPr/>
          </p:nvSpPr>
          <p:spPr>
            <a:xfrm>
              <a:off x="-1" y="6235700"/>
              <a:ext cx="12187767" cy="0"/>
            </a:xfrm>
            <a:prstGeom prst="line">
              <a:avLst/>
            </a:prstGeom>
            <a:noFill/>
            <a:ln w="9525" cap="flat">
              <a:solidFill>
                <a:srgbClr val="003978"/>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7" name="Line 37"/>
            <p:cNvSpPr/>
            <p:nvPr/>
          </p:nvSpPr>
          <p:spPr>
            <a:xfrm>
              <a:off x="-1" y="5611812"/>
              <a:ext cx="12187767" cy="1"/>
            </a:xfrm>
            <a:prstGeom prst="line">
              <a:avLst/>
            </a:prstGeom>
            <a:noFill/>
            <a:ln w="9525" cap="flat">
              <a:solidFill>
                <a:srgbClr val="003978"/>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39" name="Title Text"/>
          <p:cNvSpPr txBox="1">
            <a:spLocks noGrp="1"/>
          </p:cNvSpPr>
          <p:nvPr>
            <p:ph type="title"/>
          </p:nvPr>
        </p:nvSpPr>
        <p:spPr>
          <a:xfrm>
            <a:off x="609600" y="533409"/>
            <a:ext cx="10972800" cy="6397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40" name="Body Level One…"/>
          <p:cNvSpPr txBox="1">
            <a:spLocks noGrp="1"/>
          </p:cNvSpPr>
          <p:nvPr>
            <p:ph type="body" idx="1"/>
          </p:nvPr>
        </p:nvSpPr>
        <p:spPr>
          <a:xfrm>
            <a:off x="609600" y="1219205"/>
            <a:ext cx="10972800" cy="4906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10026139" y="6243637"/>
            <a:ext cx="265619" cy="243841"/>
          </a:xfrm>
          <a:prstGeom prst="rect">
            <a:avLst/>
          </a:prstGeom>
          <a:ln w="12700">
            <a:miter lim="400000"/>
          </a:ln>
        </p:spPr>
        <p:txBody>
          <a:bodyPr wrap="none" lIns="45719" rIns="45719">
            <a:spAutoFit/>
          </a:bodyPr>
          <a:lstStyle>
            <a:lvl1pPr algn="ctr">
              <a:defRPr sz="1000">
                <a:solidFill>
                  <a:srgbClr val="FFFFFF"/>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115665456"/>
      </p:ext>
    </p:extLst>
  </p:cSld>
  <p:clrMap bg1="lt1" tx1="dk1" bg2="lt2" tx2="dk2" accent1="accent1" accent2="accent2" accent3="accent3" accent4="accent4" accent5="accent5" accent6="accent6" hlink="hlink" folHlink="folHlink"/>
  <p:sldLayoutIdLst>
    <p:sldLayoutId id="2147531510" r:id="rId1"/>
    <p:sldLayoutId id="2147531511" r:id="rId2"/>
    <p:sldLayoutId id="2147531512" r:id="rId3"/>
    <p:sldLayoutId id="2147531513" r:id="rId4"/>
    <p:sldLayoutId id="2147531514" r:id="rId5"/>
    <p:sldLayoutId id="2147531515" r:id="rId6"/>
    <p:sldLayoutId id="2147531516" r:id="rId7"/>
    <p:sldLayoutId id="2147531517" r:id="rId8"/>
    <p:sldLayoutId id="2147531518" r:id="rId9"/>
    <p:sldLayoutId id="2147531519" r:id="rId10"/>
    <p:sldLayoutId id="2147531520" r:id="rId11"/>
    <p:sldLayoutId id="2147531521" r:id="rId12"/>
    <p:sldLayoutId id="2147531522" r:id="rId13"/>
    <p:sldLayoutId id="2147531523" r:id="rId14"/>
    <p:sldLayoutId id="2147531524" r:id="rId15"/>
    <p:sldLayoutId id="2147531525" r:id="rId16"/>
    <p:sldLayoutId id="2147531526" r:id="rId17"/>
    <p:sldLayoutId id="2147531527" r:id="rId18"/>
    <p:sldLayoutId id="2147531528" r:id="rId19"/>
    <p:sldLayoutId id="2147531529" r:id="rId20"/>
    <p:sldLayoutId id="2147531530" r:id="rId21"/>
    <p:sldLayoutId id="2147531531" r:id="rId22"/>
    <p:sldLayoutId id="2147531532" r:id="rId23"/>
    <p:sldLayoutId id="2147531533" r:id="rId24"/>
    <p:sldLayoutId id="2147531534" r:id="rId25"/>
    <p:sldLayoutId id="2147531535" r:id="rId26"/>
    <p:sldLayoutId id="2147531536" r:id="rId27"/>
    <p:sldLayoutId id="2147531537" r:id="rId28"/>
    <p:sldLayoutId id="2147531538" r:id="rId29"/>
    <p:sldLayoutId id="2147531539" r:id="rId30"/>
    <p:sldLayoutId id="2147531540" r:id="rId31"/>
    <p:sldLayoutId id="2147531541" r:id="rId32"/>
    <p:sldLayoutId id="2147531542" r:id="rId33"/>
    <p:sldLayoutId id="2147531543" r:id="rId34"/>
    <p:sldLayoutId id="2147531544" r:id="rId35"/>
    <p:sldLayoutId id="2147531545" r:id="rId36"/>
    <p:sldLayoutId id="2147531546" r:id="rId37"/>
    <p:sldLayoutId id="2147531547" r:id="rId38"/>
    <p:sldLayoutId id="2147531548" r:id="rId39"/>
    <p:sldLayoutId id="2147531549" r:id="rId40"/>
    <p:sldLayoutId id="2147531550" r:id="rId41"/>
    <p:sldLayoutId id="2147531551" r:id="rId42"/>
  </p:sldLayoutIdLst>
  <p:transition spd="med"/>
  <p:txStyles>
    <p:titleStyle>
      <a:lvl1pPr marL="39687" marR="0" indent="-39687" algn="ctr" defTabSz="914400" rtl="0" latinLnBrk="0">
        <a:lnSpc>
          <a:spcPct val="100000"/>
        </a:lnSpc>
        <a:spcBef>
          <a:spcPts val="0"/>
        </a:spcBef>
        <a:spcAft>
          <a:spcPts val="0"/>
        </a:spcAft>
        <a:buClrTx/>
        <a:buSzTx/>
        <a:buFontTx/>
        <a:buNone/>
        <a:tabLst/>
        <a:defRPr sz="3600" b="0" i="0" u="none" strike="noStrike" cap="none" spc="0" baseline="0">
          <a:solidFill>
            <a:srgbClr val="C5EBFF"/>
          </a:solidFill>
          <a:uFillTx/>
          <a:latin typeface="+mj-lt"/>
          <a:ea typeface="+mj-ea"/>
          <a:cs typeface="+mj-cs"/>
          <a:sym typeface="Arial"/>
        </a:defRPr>
      </a:lvl1pPr>
      <a:lvl2pPr marL="39687" marR="0" indent="-39687" algn="ctr" defTabSz="914400" rtl="0" latinLnBrk="0">
        <a:lnSpc>
          <a:spcPct val="100000"/>
        </a:lnSpc>
        <a:spcBef>
          <a:spcPts val="0"/>
        </a:spcBef>
        <a:spcAft>
          <a:spcPts val="0"/>
        </a:spcAft>
        <a:buClrTx/>
        <a:buSzTx/>
        <a:buFontTx/>
        <a:buNone/>
        <a:tabLst/>
        <a:defRPr sz="3600" b="0" i="0" u="none" strike="noStrike" cap="none" spc="0" baseline="0">
          <a:solidFill>
            <a:srgbClr val="C5EBFF"/>
          </a:solidFill>
          <a:uFillTx/>
          <a:latin typeface="+mj-lt"/>
          <a:ea typeface="+mj-ea"/>
          <a:cs typeface="+mj-cs"/>
          <a:sym typeface="Arial"/>
        </a:defRPr>
      </a:lvl2pPr>
      <a:lvl3pPr marL="39687" marR="0" indent="-39687" algn="ctr" defTabSz="914400" rtl="0" latinLnBrk="0">
        <a:lnSpc>
          <a:spcPct val="100000"/>
        </a:lnSpc>
        <a:spcBef>
          <a:spcPts val="0"/>
        </a:spcBef>
        <a:spcAft>
          <a:spcPts val="0"/>
        </a:spcAft>
        <a:buClrTx/>
        <a:buSzTx/>
        <a:buFontTx/>
        <a:buNone/>
        <a:tabLst/>
        <a:defRPr sz="3600" b="0" i="0" u="none" strike="noStrike" cap="none" spc="0" baseline="0">
          <a:solidFill>
            <a:srgbClr val="C5EBFF"/>
          </a:solidFill>
          <a:uFillTx/>
          <a:latin typeface="+mj-lt"/>
          <a:ea typeface="+mj-ea"/>
          <a:cs typeface="+mj-cs"/>
          <a:sym typeface="Arial"/>
        </a:defRPr>
      </a:lvl3pPr>
      <a:lvl4pPr marL="39687" marR="0" indent="-39687" algn="ctr" defTabSz="914400" rtl="0" latinLnBrk="0">
        <a:lnSpc>
          <a:spcPct val="100000"/>
        </a:lnSpc>
        <a:spcBef>
          <a:spcPts val="0"/>
        </a:spcBef>
        <a:spcAft>
          <a:spcPts val="0"/>
        </a:spcAft>
        <a:buClrTx/>
        <a:buSzTx/>
        <a:buFontTx/>
        <a:buNone/>
        <a:tabLst/>
        <a:defRPr sz="3600" b="0" i="0" u="none" strike="noStrike" cap="none" spc="0" baseline="0">
          <a:solidFill>
            <a:srgbClr val="C5EBFF"/>
          </a:solidFill>
          <a:uFillTx/>
          <a:latin typeface="+mj-lt"/>
          <a:ea typeface="+mj-ea"/>
          <a:cs typeface="+mj-cs"/>
          <a:sym typeface="Arial"/>
        </a:defRPr>
      </a:lvl4pPr>
      <a:lvl5pPr marL="39687" marR="0" indent="-39687" algn="ctr" defTabSz="914400" rtl="0" latinLnBrk="0">
        <a:lnSpc>
          <a:spcPct val="100000"/>
        </a:lnSpc>
        <a:spcBef>
          <a:spcPts val="0"/>
        </a:spcBef>
        <a:spcAft>
          <a:spcPts val="0"/>
        </a:spcAft>
        <a:buClrTx/>
        <a:buSzTx/>
        <a:buFontTx/>
        <a:buNone/>
        <a:tabLst/>
        <a:defRPr sz="3600" b="0" i="0" u="none" strike="noStrike" cap="none" spc="0" baseline="0">
          <a:solidFill>
            <a:srgbClr val="C5EBFF"/>
          </a:solidFill>
          <a:uFillTx/>
          <a:latin typeface="+mj-lt"/>
          <a:ea typeface="+mj-ea"/>
          <a:cs typeface="+mj-cs"/>
          <a:sym typeface="Arial"/>
        </a:defRPr>
      </a:lvl5pPr>
      <a:lvl6pPr marL="39687" marR="0" indent="417512" algn="ctr" defTabSz="914400" rtl="0" latinLnBrk="0">
        <a:lnSpc>
          <a:spcPct val="100000"/>
        </a:lnSpc>
        <a:spcBef>
          <a:spcPts val="0"/>
        </a:spcBef>
        <a:spcAft>
          <a:spcPts val="0"/>
        </a:spcAft>
        <a:buClrTx/>
        <a:buSzTx/>
        <a:buFontTx/>
        <a:buNone/>
        <a:tabLst/>
        <a:defRPr sz="3600" b="0" i="0" u="none" strike="noStrike" cap="none" spc="0" baseline="0">
          <a:solidFill>
            <a:srgbClr val="C5EBFF"/>
          </a:solidFill>
          <a:uFillTx/>
          <a:latin typeface="+mj-lt"/>
          <a:ea typeface="+mj-ea"/>
          <a:cs typeface="+mj-cs"/>
          <a:sym typeface="Arial"/>
        </a:defRPr>
      </a:lvl6pPr>
      <a:lvl7pPr marL="39687" marR="0" indent="874712" algn="ctr" defTabSz="914400" rtl="0" latinLnBrk="0">
        <a:lnSpc>
          <a:spcPct val="100000"/>
        </a:lnSpc>
        <a:spcBef>
          <a:spcPts val="0"/>
        </a:spcBef>
        <a:spcAft>
          <a:spcPts val="0"/>
        </a:spcAft>
        <a:buClrTx/>
        <a:buSzTx/>
        <a:buFontTx/>
        <a:buNone/>
        <a:tabLst/>
        <a:defRPr sz="3600" b="0" i="0" u="none" strike="noStrike" cap="none" spc="0" baseline="0">
          <a:solidFill>
            <a:srgbClr val="C5EBFF"/>
          </a:solidFill>
          <a:uFillTx/>
          <a:latin typeface="+mj-lt"/>
          <a:ea typeface="+mj-ea"/>
          <a:cs typeface="+mj-cs"/>
          <a:sym typeface="Arial"/>
        </a:defRPr>
      </a:lvl7pPr>
      <a:lvl8pPr marL="39687" marR="0" indent="1331912" algn="ctr" defTabSz="914400" rtl="0" latinLnBrk="0">
        <a:lnSpc>
          <a:spcPct val="100000"/>
        </a:lnSpc>
        <a:spcBef>
          <a:spcPts val="0"/>
        </a:spcBef>
        <a:spcAft>
          <a:spcPts val="0"/>
        </a:spcAft>
        <a:buClrTx/>
        <a:buSzTx/>
        <a:buFontTx/>
        <a:buNone/>
        <a:tabLst/>
        <a:defRPr sz="3600" b="0" i="0" u="none" strike="noStrike" cap="none" spc="0" baseline="0">
          <a:solidFill>
            <a:srgbClr val="C5EBFF"/>
          </a:solidFill>
          <a:uFillTx/>
          <a:latin typeface="+mj-lt"/>
          <a:ea typeface="+mj-ea"/>
          <a:cs typeface="+mj-cs"/>
          <a:sym typeface="Arial"/>
        </a:defRPr>
      </a:lvl8pPr>
      <a:lvl9pPr marL="39687" marR="0" indent="1789111" algn="ctr" defTabSz="914400" rtl="0" latinLnBrk="0">
        <a:lnSpc>
          <a:spcPct val="100000"/>
        </a:lnSpc>
        <a:spcBef>
          <a:spcPts val="0"/>
        </a:spcBef>
        <a:spcAft>
          <a:spcPts val="0"/>
        </a:spcAft>
        <a:buClrTx/>
        <a:buSzTx/>
        <a:buFontTx/>
        <a:buNone/>
        <a:tabLst/>
        <a:defRPr sz="3600" b="0" i="0" u="none" strike="noStrike" cap="none" spc="0" baseline="0">
          <a:solidFill>
            <a:srgbClr val="C5EBFF"/>
          </a:solidFill>
          <a:uFillTx/>
          <a:latin typeface="+mj-lt"/>
          <a:ea typeface="+mj-ea"/>
          <a:cs typeface="+mj-cs"/>
          <a:sym typeface="Arial"/>
        </a:defRPr>
      </a:lvl9pPr>
    </p:titleStyle>
    <p:bodyStyle>
      <a:lvl1pPr marL="382588" marR="0" indent="-342900" algn="l" defTabSz="914400" rtl="0" latinLnBrk="0">
        <a:lnSpc>
          <a:spcPct val="100000"/>
        </a:lnSpc>
        <a:spcBef>
          <a:spcPts val="800"/>
        </a:spcBef>
        <a:spcAft>
          <a:spcPts val="0"/>
        </a:spcAft>
        <a:buClr>
          <a:srgbClr val="FDFFC8"/>
        </a:buClr>
        <a:buSzPct val="60000"/>
        <a:buFontTx/>
        <a:buChar char="■"/>
        <a:tabLst/>
        <a:defRPr sz="2000" b="0" i="0" u="none" strike="noStrike" cap="none" spc="0" baseline="0">
          <a:solidFill>
            <a:srgbClr val="FFFFFF"/>
          </a:solidFill>
          <a:uFillTx/>
          <a:latin typeface="Verdana"/>
          <a:ea typeface="Verdana"/>
          <a:cs typeface="Verdana"/>
          <a:sym typeface="Verdana"/>
        </a:defRPr>
      </a:lvl1pPr>
      <a:lvl2pPr marL="650195" marR="0" indent="-204107" algn="l" defTabSz="914400" rtl="0" latinLnBrk="0">
        <a:lnSpc>
          <a:spcPct val="100000"/>
        </a:lnSpc>
        <a:spcBef>
          <a:spcPts val="800"/>
        </a:spcBef>
        <a:spcAft>
          <a:spcPts val="0"/>
        </a:spcAft>
        <a:buClr>
          <a:srgbClr val="FDFFC8"/>
        </a:buClr>
        <a:buSzPct val="100000"/>
        <a:buFontTx/>
        <a:buChar char="•"/>
        <a:tabLst/>
        <a:defRPr sz="2000" b="0" i="0" u="none" strike="noStrike" cap="none" spc="0" baseline="0">
          <a:solidFill>
            <a:srgbClr val="FFFFFF"/>
          </a:solidFill>
          <a:uFillTx/>
          <a:latin typeface="Verdana"/>
          <a:ea typeface="Verdana"/>
          <a:cs typeface="Verdana"/>
          <a:sym typeface="Verdana"/>
        </a:defRPr>
      </a:lvl2pPr>
      <a:lvl3pPr marL="1189037" marR="0" indent="-285750" algn="l" defTabSz="914400" rtl="0" latinLnBrk="0">
        <a:lnSpc>
          <a:spcPct val="100000"/>
        </a:lnSpc>
        <a:spcBef>
          <a:spcPts val="800"/>
        </a:spcBef>
        <a:spcAft>
          <a:spcPts val="0"/>
        </a:spcAft>
        <a:buClr>
          <a:srgbClr val="FDFFC8"/>
        </a:buClr>
        <a:buSzPct val="60000"/>
        <a:buFontTx/>
        <a:buChar char="■"/>
        <a:tabLst/>
        <a:defRPr sz="2000" b="0" i="0" u="none" strike="noStrike" cap="none" spc="0" baseline="0">
          <a:solidFill>
            <a:srgbClr val="FFFFFF"/>
          </a:solidFill>
          <a:uFillTx/>
          <a:latin typeface="Verdana"/>
          <a:ea typeface="Verdana"/>
          <a:cs typeface="Verdana"/>
          <a:sym typeface="Verdana"/>
        </a:defRPr>
      </a:lvl3pPr>
      <a:lvl4pPr marL="1687059" marR="0" indent="-326571" algn="l" defTabSz="914400" rtl="0" latinLnBrk="0">
        <a:lnSpc>
          <a:spcPct val="100000"/>
        </a:lnSpc>
        <a:spcBef>
          <a:spcPts val="800"/>
        </a:spcBef>
        <a:spcAft>
          <a:spcPts val="0"/>
        </a:spcAft>
        <a:buClr>
          <a:srgbClr val="FDFFC8"/>
        </a:buClr>
        <a:buSzPct val="100000"/>
        <a:buFontTx/>
        <a:buChar char="•"/>
        <a:tabLst/>
        <a:defRPr sz="2000" b="0" i="0" u="none" strike="noStrike" cap="none" spc="0" baseline="0">
          <a:solidFill>
            <a:srgbClr val="FFFFFF"/>
          </a:solidFill>
          <a:uFillTx/>
          <a:latin typeface="Verdana"/>
          <a:ea typeface="Verdana"/>
          <a:cs typeface="Verdana"/>
          <a:sym typeface="Verdana"/>
        </a:defRPr>
      </a:lvl4pPr>
      <a:lvl5pPr marL="2144259" marR="0" indent="-326571" algn="l" defTabSz="914400" rtl="0" latinLnBrk="0">
        <a:lnSpc>
          <a:spcPct val="100000"/>
        </a:lnSpc>
        <a:spcBef>
          <a:spcPts val="800"/>
        </a:spcBef>
        <a:spcAft>
          <a:spcPts val="0"/>
        </a:spcAft>
        <a:buClr>
          <a:srgbClr val="FDFFC8"/>
        </a:buClr>
        <a:buSzPct val="60000"/>
        <a:buFontTx/>
        <a:buChar char="■"/>
        <a:tabLst/>
        <a:defRPr sz="2000" b="0" i="0" u="none" strike="noStrike" cap="none" spc="0" baseline="0">
          <a:solidFill>
            <a:srgbClr val="FFFFFF"/>
          </a:solidFill>
          <a:uFillTx/>
          <a:latin typeface="Verdana"/>
          <a:ea typeface="Verdana"/>
          <a:cs typeface="Verdana"/>
          <a:sym typeface="Verdana"/>
        </a:defRPr>
      </a:lvl5pPr>
      <a:lvl6pPr marL="2601459" marR="0" indent="-326571" algn="l" defTabSz="914400" rtl="0" latinLnBrk="0">
        <a:lnSpc>
          <a:spcPct val="100000"/>
        </a:lnSpc>
        <a:spcBef>
          <a:spcPts val="800"/>
        </a:spcBef>
        <a:spcAft>
          <a:spcPts val="0"/>
        </a:spcAft>
        <a:buClr>
          <a:srgbClr val="FDFFC8"/>
        </a:buClr>
        <a:buSzPct val="60000"/>
        <a:buFontTx/>
        <a:buChar char="■"/>
        <a:tabLst/>
        <a:defRPr sz="2000" b="0" i="0" u="none" strike="noStrike" cap="none" spc="0" baseline="0">
          <a:solidFill>
            <a:srgbClr val="FFFFFF"/>
          </a:solidFill>
          <a:uFillTx/>
          <a:latin typeface="Verdana"/>
          <a:ea typeface="Verdana"/>
          <a:cs typeface="Verdana"/>
          <a:sym typeface="Verdana"/>
        </a:defRPr>
      </a:lvl6pPr>
      <a:lvl7pPr marL="3058659" marR="0" indent="-326571" algn="l" defTabSz="914400" rtl="0" latinLnBrk="0">
        <a:lnSpc>
          <a:spcPct val="100000"/>
        </a:lnSpc>
        <a:spcBef>
          <a:spcPts val="800"/>
        </a:spcBef>
        <a:spcAft>
          <a:spcPts val="0"/>
        </a:spcAft>
        <a:buClr>
          <a:srgbClr val="FDFFC8"/>
        </a:buClr>
        <a:buSzPct val="60000"/>
        <a:buFontTx/>
        <a:buChar char="■"/>
        <a:tabLst/>
        <a:defRPr sz="2000" b="0" i="0" u="none" strike="noStrike" cap="none" spc="0" baseline="0">
          <a:solidFill>
            <a:srgbClr val="FFFFFF"/>
          </a:solidFill>
          <a:uFillTx/>
          <a:latin typeface="Verdana"/>
          <a:ea typeface="Verdana"/>
          <a:cs typeface="Verdana"/>
          <a:sym typeface="Verdana"/>
        </a:defRPr>
      </a:lvl7pPr>
      <a:lvl8pPr marL="3515859" marR="0" indent="-326571" algn="l" defTabSz="914400" rtl="0" latinLnBrk="0">
        <a:lnSpc>
          <a:spcPct val="100000"/>
        </a:lnSpc>
        <a:spcBef>
          <a:spcPts val="800"/>
        </a:spcBef>
        <a:spcAft>
          <a:spcPts val="0"/>
        </a:spcAft>
        <a:buClr>
          <a:srgbClr val="FDFFC8"/>
        </a:buClr>
        <a:buSzPct val="60000"/>
        <a:buFontTx/>
        <a:buChar char="■"/>
        <a:tabLst/>
        <a:defRPr sz="2000" b="0" i="0" u="none" strike="noStrike" cap="none" spc="0" baseline="0">
          <a:solidFill>
            <a:srgbClr val="FFFFFF"/>
          </a:solidFill>
          <a:uFillTx/>
          <a:latin typeface="Verdana"/>
          <a:ea typeface="Verdana"/>
          <a:cs typeface="Verdana"/>
          <a:sym typeface="Verdana"/>
        </a:defRPr>
      </a:lvl8pPr>
      <a:lvl9pPr marL="3973059" marR="0" indent="-326571" algn="l" defTabSz="914400" rtl="0" latinLnBrk="0">
        <a:lnSpc>
          <a:spcPct val="100000"/>
        </a:lnSpc>
        <a:spcBef>
          <a:spcPts val="800"/>
        </a:spcBef>
        <a:spcAft>
          <a:spcPts val="0"/>
        </a:spcAft>
        <a:buClr>
          <a:srgbClr val="FDFFC8"/>
        </a:buClr>
        <a:buSzPct val="60000"/>
        <a:buFontTx/>
        <a:buChar char="■"/>
        <a:tabLst/>
        <a:defRPr sz="2000" b="0" i="0" u="none" strike="noStrike" cap="none" spc="0" baseline="0">
          <a:solidFill>
            <a:srgbClr val="FFFFFF"/>
          </a:solidFill>
          <a:uFillTx/>
          <a:latin typeface="Verdana"/>
          <a:ea typeface="Verdana"/>
          <a:cs typeface="Verdana"/>
          <a:sym typeface="Verdana"/>
        </a:defRPr>
      </a:lvl9pPr>
    </p:bodyStyle>
    <p:otherStyle>
      <a:lvl1pPr marL="0" marR="0" indent="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Verdana"/>
        </a:defRPr>
      </a:lvl1pPr>
      <a:lvl2pPr marL="0" marR="0" indent="4572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Verdana"/>
        </a:defRPr>
      </a:lvl2pPr>
      <a:lvl3pPr marL="0" marR="0" indent="9144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Verdana"/>
        </a:defRPr>
      </a:lvl3pPr>
      <a:lvl4pPr marL="0" marR="0" indent="13716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Verdana"/>
        </a:defRPr>
      </a:lvl4pPr>
      <a:lvl5pPr marL="0" marR="0" indent="18288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Verdana"/>
        </a:defRPr>
      </a:lvl5pPr>
      <a:lvl6pPr marL="0" marR="0" indent="22860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Verdana"/>
        </a:defRPr>
      </a:lvl6pPr>
      <a:lvl7pPr marL="0" marR="0" indent="27432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Verdana"/>
        </a:defRPr>
      </a:lvl7pPr>
      <a:lvl8pPr marL="0" marR="0" indent="32004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Verdana"/>
        </a:defRPr>
      </a:lvl8pPr>
      <a:lvl9pPr marL="0" marR="0" indent="36576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tiff"/><Relationship Id="rId7" Type="http://schemas.openxmlformats.org/officeDocument/2006/relationships/image" Target="../media/image1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tiff"/><Relationship Id="rId4" Type="http://schemas.openxmlformats.org/officeDocument/2006/relationships/image" Target="../media/image8.tiff"/></Relationships>
</file>

<file path=ppt/slides/_rels/slide10.xml.rels><?xml version="1.0" encoding="UTF-8" standalone="yes"?>
<Relationships xmlns="http://schemas.openxmlformats.org/package/2006/relationships"><Relationship Id="rId8" Type="http://schemas.openxmlformats.org/officeDocument/2006/relationships/image" Target="../media/image37.tiff"/><Relationship Id="rId13" Type="http://schemas.openxmlformats.org/officeDocument/2006/relationships/image" Target="../media/image42.tiff"/><Relationship Id="rId18" Type="http://schemas.openxmlformats.org/officeDocument/2006/relationships/image" Target="../media/image10.png"/><Relationship Id="rId3" Type="http://schemas.openxmlformats.org/officeDocument/2006/relationships/image" Target="../media/image33.png"/><Relationship Id="rId21" Type="http://schemas.openxmlformats.org/officeDocument/2006/relationships/image" Target="../media/image48.jpg"/><Relationship Id="rId7" Type="http://schemas.microsoft.com/office/2007/relationships/hdphoto" Target="../media/hdphoto1.wdp"/><Relationship Id="rId12" Type="http://schemas.openxmlformats.org/officeDocument/2006/relationships/image" Target="../media/image41.tiff"/><Relationship Id="rId17" Type="http://schemas.openxmlformats.org/officeDocument/2006/relationships/image" Target="../media/image12.tiff"/><Relationship Id="rId2" Type="http://schemas.openxmlformats.org/officeDocument/2006/relationships/notesSlide" Target="../notesSlides/notesSlide7.xml"/><Relationship Id="rId16" Type="http://schemas.openxmlformats.org/officeDocument/2006/relationships/image" Target="../media/image45.png"/><Relationship Id="rId20" Type="http://schemas.openxmlformats.org/officeDocument/2006/relationships/image" Target="../media/image47.tif"/><Relationship Id="rId1" Type="http://schemas.openxmlformats.org/officeDocument/2006/relationships/slideLayout" Target="../slideLayouts/slideLayout52.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tiff"/><Relationship Id="rId15" Type="http://schemas.openxmlformats.org/officeDocument/2006/relationships/image" Target="../media/image44.tiff"/><Relationship Id="rId10" Type="http://schemas.openxmlformats.org/officeDocument/2006/relationships/image" Target="../media/image39.tiff"/><Relationship Id="rId19" Type="http://schemas.openxmlformats.org/officeDocument/2006/relationships/image" Target="../media/image46.tiff"/><Relationship Id="rId4" Type="http://schemas.openxmlformats.org/officeDocument/2006/relationships/image" Target="../media/image34.tiff"/><Relationship Id="rId9" Type="http://schemas.openxmlformats.org/officeDocument/2006/relationships/image" Target="../media/image38.tiff"/><Relationship Id="rId14" Type="http://schemas.openxmlformats.org/officeDocument/2006/relationships/image" Target="../media/image43.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12.tiff"/><Relationship Id="rId2" Type="http://schemas.openxmlformats.org/officeDocument/2006/relationships/image" Target="../media/image7.tiff"/><Relationship Id="rId1" Type="http://schemas.openxmlformats.org/officeDocument/2006/relationships/slideLayout" Target="../slideLayouts/slideLayout1.xml"/><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image" Target="../media/image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t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tif"/><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6.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C63D8C-EE3C-4394-958E-895896095BF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sz="1200" dirty="0"/>
              <a:t>Liquid Biopsy</a:t>
            </a:r>
          </a:p>
        </p:txBody>
      </p:sp>
      <p:grpSp>
        <p:nvGrpSpPr>
          <p:cNvPr id="11" name="Group 10" descr="Liquid biopsy infographic showing collection tubes for blood, urine, saliva, and cerebrospinal fluid">
            <a:extLst>
              <a:ext uri="{FF2B5EF4-FFF2-40B4-BE49-F238E27FC236}">
                <a16:creationId xmlns:a16="http://schemas.microsoft.com/office/drawing/2014/main" id="{511530F2-8955-404F-8675-3FB256C3C86B}"/>
              </a:ext>
            </a:extLst>
          </p:cNvPr>
          <p:cNvGrpSpPr/>
          <p:nvPr/>
        </p:nvGrpSpPr>
        <p:grpSpPr>
          <a:xfrm>
            <a:off x="4280480" y="1502568"/>
            <a:ext cx="3003621" cy="2440350"/>
            <a:chOff x="4280480" y="1502568"/>
            <a:chExt cx="3003621" cy="2440350"/>
          </a:xfrm>
        </p:grpSpPr>
        <p:pic>
          <p:nvPicPr>
            <p:cNvPr id="4" name="Picture 3">
              <a:extLst>
                <a:ext uri="{FF2B5EF4-FFF2-40B4-BE49-F238E27FC236}">
                  <a16:creationId xmlns:a16="http://schemas.microsoft.com/office/drawing/2014/main" id="{BC80B2CE-5229-914B-84AE-EFFEDD467D71}"/>
                </a:ext>
              </a:extLst>
            </p:cNvPr>
            <p:cNvPicPr>
              <a:picLocks noChangeAspect="1"/>
            </p:cNvPicPr>
            <p:nvPr/>
          </p:nvPicPr>
          <p:blipFill rotWithShape="1">
            <a:blip r:embed="rId3"/>
            <a:srcRect t="30127" r="55850"/>
            <a:stretch/>
          </p:blipFill>
          <p:spPr>
            <a:xfrm>
              <a:off x="4280480" y="1990660"/>
              <a:ext cx="2467114" cy="1952258"/>
            </a:xfrm>
            <a:prstGeom prst="rect">
              <a:avLst/>
            </a:prstGeom>
          </p:spPr>
        </p:pic>
        <p:pic>
          <p:nvPicPr>
            <p:cNvPr id="7" name="Picture 6">
              <a:extLst>
                <a:ext uri="{FF2B5EF4-FFF2-40B4-BE49-F238E27FC236}">
                  <a16:creationId xmlns:a16="http://schemas.microsoft.com/office/drawing/2014/main" id="{572E10C4-E75E-FD42-B2CE-8415A14BC59C}"/>
                </a:ext>
              </a:extLst>
            </p:cNvPr>
            <p:cNvPicPr>
              <a:picLocks noChangeAspect="1"/>
            </p:cNvPicPr>
            <p:nvPr/>
          </p:nvPicPr>
          <p:blipFill>
            <a:blip r:embed="rId4"/>
            <a:stretch>
              <a:fillRect/>
            </a:stretch>
          </p:blipFill>
          <p:spPr>
            <a:xfrm>
              <a:off x="6568967" y="1990660"/>
              <a:ext cx="659736" cy="1905220"/>
            </a:xfrm>
            <a:prstGeom prst="rect">
              <a:avLst/>
            </a:prstGeom>
          </p:spPr>
        </p:pic>
        <p:sp>
          <p:nvSpPr>
            <p:cNvPr id="2" name="Rectangle 1">
              <a:extLst>
                <a:ext uri="{FF2B5EF4-FFF2-40B4-BE49-F238E27FC236}">
                  <a16:creationId xmlns:a16="http://schemas.microsoft.com/office/drawing/2014/main" id="{170C787D-4506-364E-A56B-BA943C9BE9E3}"/>
                </a:ext>
              </a:extLst>
            </p:cNvPr>
            <p:cNvSpPr/>
            <p:nvPr/>
          </p:nvSpPr>
          <p:spPr>
            <a:xfrm>
              <a:off x="4333577" y="1581665"/>
              <a:ext cx="2895126" cy="408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pic>
          <p:nvPicPr>
            <p:cNvPr id="9" name="Picture 8">
              <a:extLst>
                <a:ext uri="{FF2B5EF4-FFF2-40B4-BE49-F238E27FC236}">
                  <a16:creationId xmlns:a16="http://schemas.microsoft.com/office/drawing/2014/main" id="{22983438-FEA3-2649-8358-BDF41A2E2A43}"/>
                </a:ext>
              </a:extLst>
            </p:cNvPr>
            <p:cNvPicPr>
              <a:picLocks noChangeAspect="1"/>
            </p:cNvPicPr>
            <p:nvPr/>
          </p:nvPicPr>
          <p:blipFill rotWithShape="1">
            <a:blip r:embed="rId5"/>
            <a:srcRect t="48513"/>
            <a:stretch/>
          </p:blipFill>
          <p:spPr>
            <a:xfrm>
              <a:off x="4437063" y="1502568"/>
              <a:ext cx="2672527" cy="427858"/>
            </a:xfrm>
            <a:prstGeom prst="rect">
              <a:avLst/>
            </a:prstGeom>
          </p:spPr>
        </p:pic>
        <p:pic>
          <p:nvPicPr>
            <p:cNvPr id="8" name="Picture 7" descr="A close up of a logo&#10;&#10;Description automatically generated">
              <a:extLst>
                <a:ext uri="{FF2B5EF4-FFF2-40B4-BE49-F238E27FC236}">
                  <a16:creationId xmlns:a16="http://schemas.microsoft.com/office/drawing/2014/main" id="{6EB387A1-F631-0546-B515-B4E160B282E8}"/>
                </a:ext>
              </a:extLst>
            </p:cNvPr>
            <p:cNvPicPr>
              <a:picLocks noChangeAspect="1"/>
            </p:cNvPicPr>
            <p:nvPr/>
          </p:nvPicPr>
          <p:blipFill>
            <a:blip r:embed="rId6"/>
            <a:stretch>
              <a:fillRect/>
            </a:stretch>
          </p:blipFill>
          <p:spPr>
            <a:xfrm>
              <a:off x="4300883" y="2063334"/>
              <a:ext cx="2983218" cy="1851653"/>
            </a:xfrm>
            <a:prstGeom prst="rect">
              <a:avLst/>
            </a:prstGeom>
          </p:spPr>
        </p:pic>
        <p:pic>
          <p:nvPicPr>
            <p:cNvPr id="10" name="Picture 9">
              <a:extLst>
                <a:ext uri="{FF2B5EF4-FFF2-40B4-BE49-F238E27FC236}">
                  <a16:creationId xmlns:a16="http://schemas.microsoft.com/office/drawing/2014/main" id="{49750054-E28B-B840-88FE-5BA4BA2DD80E}"/>
                </a:ext>
              </a:extLst>
            </p:cNvPr>
            <p:cNvPicPr>
              <a:picLocks noChangeAspect="1"/>
            </p:cNvPicPr>
            <p:nvPr/>
          </p:nvPicPr>
          <p:blipFill>
            <a:blip r:embed="rId7"/>
            <a:stretch>
              <a:fillRect/>
            </a:stretch>
          </p:blipFill>
          <p:spPr>
            <a:xfrm>
              <a:off x="5863221" y="1539595"/>
              <a:ext cx="254295" cy="406872"/>
            </a:xfrm>
            <a:prstGeom prst="rect">
              <a:avLst/>
            </a:prstGeom>
          </p:spPr>
        </p:pic>
      </p:grpSp>
      <p:sp>
        <p:nvSpPr>
          <p:cNvPr id="6" name="TextBox 5">
            <a:extLst>
              <a:ext uri="{FF2B5EF4-FFF2-40B4-BE49-F238E27FC236}">
                <a16:creationId xmlns:a16="http://schemas.microsoft.com/office/drawing/2014/main" id="{87B86F92-6344-6247-AF40-64DC2F0464EB}"/>
              </a:ext>
            </a:extLst>
          </p:cNvPr>
          <p:cNvSpPr txBox="1"/>
          <p:nvPr/>
        </p:nvSpPr>
        <p:spPr>
          <a:xfrm>
            <a:off x="7395730" y="1957588"/>
            <a:ext cx="1107566" cy="1725729"/>
          </a:xfrm>
          <a:prstGeom prst="rect">
            <a:avLst/>
          </a:prstGeom>
          <a:noFill/>
        </p:spPr>
        <p:txBody>
          <a:bodyPr wrap="square" rtlCol="0">
            <a:spAutoFit/>
          </a:bodyPr>
          <a:lstStyle/>
          <a:p>
            <a:pPr fontAlgn="auto">
              <a:lnSpc>
                <a:spcPct val="150000"/>
              </a:lnSpc>
              <a:spcBef>
                <a:spcPts val="0"/>
              </a:spcBef>
              <a:spcAft>
                <a:spcPts val="0"/>
              </a:spcAft>
            </a:pPr>
            <a:r>
              <a:rPr lang="en-US" sz="1200" b="1" dirty="0">
                <a:solidFill>
                  <a:srgbClr val="0070C0"/>
                </a:solidFill>
                <a:latin typeface="Calibri"/>
                <a:ea typeface="+mn-ea"/>
              </a:rPr>
              <a:t>Johns Hopkins</a:t>
            </a:r>
          </a:p>
          <a:p>
            <a:pPr fontAlgn="auto">
              <a:lnSpc>
                <a:spcPct val="150000"/>
              </a:lnSpc>
              <a:spcBef>
                <a:spcPts val="0"/>
              </a:spcBef>
              <a:spcAft>
                <a:spcPts val="0"/>
              </a:spcAft>
            </a:pPr>
            <a:r>
              <a:rPr lang="en-US" sz="1200" b="1" dirty="0">
                <a:solidFill>
                  <a:srgbClr val="0070C0"/>
                </a:solidFill>
                <a:latin typeface="Calibri"/>
                <a:ea typeface="+mn-ea"/>
              </a:rPr>
              <a:t>MGH</a:t>
            </a:r>
          </a:p>
          <a:p>
            <a:pPr fontAlgn="auto">
              <a:lnSpc>
                <a:spcPct val="150000"/>
              </a:lnSpc>
              <a:spcBef>
                <a:spcPts val="0"/>
              </a:spcBef>
              <a:spcAft>
                <a:spcPts val="0"/>
              </a:spcAft>
            </a:pPr>
            <a:r>
              <a:rPr lang="en-US" sz="1200" b="1" dirty="0">
                <a:solidFill>
                  <a:srgbClr val="0070C0"/>
                </a:solidFill>
                <a:latin typeface="Calibri"/>
                <a:ea typeface="+mn-ea"/>
              </a:rPr>
              <a:t>MGH</a:t>
            </a:r>
          </a:p>
          <a:p>
            <a:pPr fontAlgn="auto">
              <a:lnSpc>
                <a:spcPct val="150000"/>
              </a:lnSpc>
              <a:spcBef>
                <a:spcPts val="0"/>
              </a:spcBef>
              <a:spcAft>
                <a:spcPts val="0"/>
              </a:spcAft>
            </a:pPr>
            <a:r>
              <a:rPr lang="en-US" sz="1200" b="1" dirty="0">
                <a:solidFill>
                  <a:srgbClr val="0070C0"/>
                </a:solidFill>
                <a:latin typeface="Calibri"/>
                <a:ea typeface="+mn-ea"/>
              </a:rPr>
              <a:t>Washington U</a:t>
            </a:r>
          </a:p>
          <a:p>
            <a:pPr fontAlgn="auto">
              <a:lnSpc>
                <a:spcPct val="150000"/>
              </a:lnSpc>
              <a:spcBef>
                <a:spcPts val="0"/>
              </a:spcBef>
              <a:spcAft>
                <a:spcPts val="0"/>
              </a:spcAft>
            </a:pPr>
            <a:r>
              <a:rPr lang="en-US" sz="1200" b="1" dirty="0">
                <a:solidFill>
                  <a:srgbClr val="0070C0"/>
                </a:solidFill>
                <a:latin typeface="Calibri"/>
                <a:ea typeface="+mn-ea"/>
              </a:rPr>
              <a:t>UCLA</a:t>
            </a:r>
          </a:p>
          <a:p>
            <a:pPr fontAlgn="auto">
              <a:lnSpc>
                <a:spcPct val="150000"/>
              </a:lnSpc>
              <a:spcBef>
                <a:spcPts val="0"/>
              </a:spcBef>
              <a:spcAft>
                <a:spcPts val="0"/>
              </a:spcAft>
            </a:pPr>
            <a:r>
              <a:rPr lang="en-US" sz="1200" b="1" dirty="0">
                <a:solidFill>
                  <a:srgbClr val="0070C0"/>
                </a:solidFill>
                <a:latin typeface="Calibri"/>
                <a:ea typeface="+mn-ea"/>
              </a:rPr>
              <a:t>Yale</a:t>
            </a:r>
          </a:p>
        </p:txBody>
      </p:sp>
      <p:pic>
        <p:nvPicPr>
          <p:cNvPr id="3" name="Picture 2" descr="NCI Division of Cancer Prevention Logo">
            <a:extLst>
              <a:ext uri="{FF2B5EF4-FFF2-40B4-BE49-F238E27FC236}">
                <a16:creationId xmlns:a16="http://schemas.microsoft.com/office/drawing/2014/main" id="{88BC843F-955A-9D42-8C7F-6FEE5B3B8BE9}"/>
              </a:ext>
            </a:extLst>
          </p:cNvPr>
          <p:cNvPicPr>
            <a:picLocks noChangeAspect="1"/>
          </p:cNvPicPr>
          <p:nvPr/>
        </p:nvPicPr>
        <p:blipFill>
          <a:blip r:embed="rId8"/>
          <a:stretch>
            <a:fillRect/>
          </a:stretch>
        </p:blipFill>
        <p:spPr>
          <a:xfrm>
            <a:off x="4300883" y="3965137"/>
            <a:ext cx="2198515" cy="386776"/>
          </a:xfrm>
          <a:prstGeom prst="rect">
            <a:avLst/>
          </a:prstGeom>
        </p:spPr>
      </p:pic>
    </p:spTree>
    <p:extLst>
      <p:ext uri="{BB962C8B-B14F-4D97-AF65-F5344CB8AC3E}">
        <p14:creationId xmlns:p14="http://schemas.microsoft.com/office/powerpoint/2010/main" val="800971165"/>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9C387D8F-13B3-9244-B931-6B8638DFA0C7}"/>
              </a:ext>
            </a:extLst>
          </p:cNvPr>
          <p:cNvSpPr txBox="1">
            <a:spLocks noGrp="1"/>
          </p:cNvSpPr>
          <p:nvPr>
            <p:ph type="title" idx="4294967295"/>
          </p:nvPr>
        </p:nvSpPr>
        <p:spPr>
          <a:xfrm>
            <a:off x="952500" y="383332"/>
            <a:ext cx="1028700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Arial" charset="0"/>
                <a:ea typeface="ＭＳ Ｐゴシック" charset="0"/>
                <a:cs typeface="ＭＳ Ｐゴシック" charset="0"/>
                <a:sym typeface="Arial" charset="0"/>
              </a:rPr>
              <a:t>EFIRM Liquid Biopsy (</a:t>
            </a:r>
            <a:r>
              <a:rPr kumimoji="0" lang="en-US" sz="2400" b="0" i="0" u="none" strike="noStrike" kern="1200" cap="none" spc="0" normalizeH="0" baseline="0" noProof="0" dirty="0" err="1">
                <a:ln>
                  <a:noFill/>
                </a:ln>
                <a:solidFill>
                  <a:srgbClr val="4472C4">
                    <a:lumMod val="50000"/>
                  </a:srgbClr>
                </a:solidFill>
                <a:effectLst>
                  <a:outerShdw blurRad="50800" dist="38100" dir="2700000" algn="tl" rotWithShape="0">
                    <a:prstClr val="black">
                      <a:alpha val="40000"/>
                    </a:prstClr>
                  </a:outerShdw>
                </a:effectLst>
                <a:uLnTx/>
                <a:uFillTx/>
                <a:latin typeface="Arial" charset="0"/>
                <a:ea typeface="ＭＳ Ｐゴシック" charset="0"/>
                <a:cs typeface="ＭＳ Ｐゴシック" charset="0"/>
                <a:sym typeface="Arial" charset="0"/>
              </a:rPr>
              <a:t>eLB</a:t>
            </a:r>
            <a:r>
              <a:rPr kumimoji="0" lang="en-US" sz="24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Arial" charset="0"/>
                <a:ea typeface="ＭＳ Ｐゴシック" charset="0"/>
                <a:cs typeface="ＭＳ Ｐゴシック" charset="0"/>
                <a:sym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Arial" charset="0"/>
                <a:ea typeface="ＭＳ Ｐゴシック" charset="0"/>
                <a:cs typeface="ＭＳ Ｐゴシック" charset="0"/>
                <a:sym typeface="Arial" charset="0"/>
              </a:rPr>
              <a:t>Malignancy Assessment in Indeterminate Pulmonary Nodules (IPN)</a:t>
            </a:r>
          </a:p>
        </p:txBody>
      </p:sp>
      <p:pic>
        <p:nvPicPr>
          <p:cNvPr id="33" name="Picture 3" descr="Denise Aberle">
            <a:extLst>
              <a:ext uri="{FF2B5EF4-FFF2-40B4-BE49-F238E27FC236}">
                <a16:creationId xmlns:a16="http://schemas.microsoft.com/office/drawing/2014/main" id="{FB9DC70F-0F73-2F47-B1ED-FECC4C3D37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3461" y="1855333"/>
            <a:ext cx="640340" cy="99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Fereidoun Abtin">
            <a:extLst>
              <a:ext uri="{FF2B5EF4-FFF2-40B4-BE49-F238E27FC236}">
                <a16:creationId xmlns:a16="http://schemas.microsoft.com/office/drawing/2014/main" id="{4A24E775-B331-294F-A1EB-1E5E69FC3A1A}"/>
              </a:ext>
            </a:extLst>
          </p:cNvPr>
          <p:cNvPicPr>
            <a:picLocks noChangeAspect="1"/>
          </p:cNvPicPr>
          <p:nvPr/>
        </p:nvPicPr>
        <p:blipFill>
          <a:blip r:embed="rId4"/>
          <a:stretch>
            <a:fillRect/>
          </a:stretch>
        </p:blipFill>
        <p:spPr>
          <a:xfrm>
            <a:off x="3759183" y="1855333"/>
            <a:ext cx="792673" cy="990841"/>
          </a:xfrm>
          <a:prstGeom prst="rect">
            <a:avLst/>
          </a:prstGeom>
        </p:spPr>
      </p:pic>
      <p:pic>
        <p:nvPicPr>
          <p:cNvPr id="26" name="Picture 25" descr="Scott Oh">
            <a:extLst>
              <a:ext uri="{FF2B5EF4-FFF2-40B4-BE49-F238E27FC236}">
                <a16:creationId xmlns:a16="http://schemas.microsoft.com/office/drawing/2014/main" id="{9DB90AC3-2CFB-294C-AFA0-810415E2CBA4}"/>
              </a:ext>
            </a:extLst>
          </p:cNvPr>
          <p:cNvPicPr>
            <a:picLocks noChangeAspect="1"/>
          </p:cNvPicPr>
          <p:nvPr/>
        </p:nvPicPr>
        <p:blipFill>
          <a:blip r:embed="rId5"/>
          <a:stretch>
            <a:fillRect/>
          </a:stretch>
        </p:blipFill>
        <p:spPr>
          <a:xfrm>
            <a:off x="4582231" y="1855333"/>
            <a:ext cx="796689" cy="990841"/>
          </a:xfrm>
          <a:prstGeom prst="rect">
            <a:avLst/>
          </a:prstGeom>
        </p:spPr>
      </p:pic>
      <p:sp>
        <p:nvSpPr>
          <p:cNvPr id="44" name="TextBox 43">
            <a:extLst>
              <a:ext uri="{FF2B5EF4-FFF2-40B4-BE49-F238E27FC236}">
                <a16:creationId xmlns:a16="http://schemas.microsoft.com/office/drawing/2014/main" id="{00C19CA1-A6A9-344D-AC57-164ED9DF4208}"/>
              </a:ext>
            </a:extLst>
          </p:cNvPr>
          <p:cNvSpPr txBox="1"/>
          <p:nvPr/>
        </p:nvSpPr>
        <p:spPr>
          <a:xfrm>
            <a:off x="2982127" y="2895776"/>
            <a:ext cx="2595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Denise Aberle  Fereidoun Abtin   Scott Oh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MD                      MD                          MD, DO</a:t>
            </a:r>
          </a:p>
        </p:txBody>
      </p:sp>
      <p:pic>
        <p:nvPicPr>
          <p:cNvPr id="21" name="Picture 20" descr="Kostyantyn Krysan">
            <a:extLst>
              <a:ext uri="{FF2B5EF4-FFF2-40B4-BE49-F238E27FC236}">
                <a16:creationId xmlns:a16="http://schemas.microsoft.com/office/drawing/2014/main" id="{A9147FC7-F8DA-0E47-B014-03B8B9B5A69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3083461" y="3427366"/>
            <a:ext cx="640339" cy="1079039"/>
          </a:xfrm>
          <a:prstGeom prst="rect">
            <a:avLst/>
          </a:prstGeom>
        </p:spPr>
      </p:pic>
      <p:sp>
        <p:nvSpPr>
          <p:cNvPr id="4" name="Rectangle 3">
            <a:extLst>
              <a:ext uri="{FF2B5EF4-FFF2-40B4-BE49-F238E27FC236}">
                <a16:creationId xmlns:a16="http://schemas.microsoft.com/office/drawing/2014/main" id="{EBF6F88A-FCA1-B545-B953-22FEBC2EA770}"/>
              </a:ext>
            </a:extLst>
          </p:cNvPr>
          <p:cNvSpPr/>
          <p:nvPr/>
        </p:nvSpPr>
        <p:spPr>
          <a:xfrm>
            <a:off x="2961143" y="4562975"/>
            <a:ext cx="75373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Arial" panose="020B0604020202020204" pitchFamily="34" charset="0"/>
                <a:sym typeface="Arial" charset="0"/>
              </a:rPr>
              <a:t>Kostyantyn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Arial" panose="020B0604020202020204" pitchFamily="34" charset="0"/>
                <a:sym typeface="Arial" charset="0"/>
              </a:rPr>
              <a:t>Krysan PhD</a:t>
            </a:r>
          </a:p>
        </p:txBody>
      </p:sp>
      <p:pic>
        <p:nvPicPr>
          <p:cNvPr id="36" name="Picture 35" descr="Steven Dubinett">
            <a:extLst>
              <a:ext uri="{FF2B5EF4-FFF2-40B4-BE49-F238E27FC236}">
                <a16:creationId xmlns:a16="http://schemas.microsoft.com/office/drawing/2014/main" id="{033CFC08-0D12-6140-824F-1AB8B892F880}"/>
              </a:ext>
            </a:extLst>
          </p:cNvPr>
          <p:cNvPicPr>
            <a:picLocks noChangeAspect="1"/>
          </p:cNvPicPr>
          <p:nvPr/>
        </p:nvPicPr>
        <p:blipFill rotWithShape="1">
          <a:blip r:embed="rId8"/>
          <a:srcRect r="6439"/>
          <a:stretch/>
        </p:blipFill>
        <p:spPr>
          <a:xfrm>
            <a:off x="3764990" y="3429072"/>
            <a:ext cx="796689" cy="1077332"/>
          </a:xfrm>
          <a:prstGeom prst="rect">
            <a:avLst/>
          </a:prstGeom>
        </p:spPr>
      </p:pic>
      <p:pic>
        <p:nvPicPr>
          <p:cNvPr id="38" name="Picture 37" descr="Rena Xian">
            <a:extLst>
              <a:ext uri="{FF2B5EF4-FFF2-40B4-BE49-F238E27FC236}">
                <a16:creationId xmlns:a16="http://schemas.microsoft.com/office/drawing/2014/main" id="{580CB3E4-C135-ED49-A5BA-ECEB7F631F38}"/>
              </a:ext>
            </a:extLst>
          </p:cNvPr>
          <p:cNvPicPr>
            <a:picLocks noChangeAspect="1"/>
          </p:cNvPicPr>
          <p:nvPr/>
        </p:nvPicPr>
        <p:blipFill>
          <a:blip r:embed="rId9"/>
          <a:stretch>
            <a:fillRect/>
          </a:stretch>
        </p:blipFill>
        <p:spPr>
          <a:xfrm>
            <a:off x="4644919" y="3442504"/>
            <a:ext cx="787751" cy="1063900"/>
          </a:xfrm>
          <a:prstGeom prst="rect">
            <a:avLst/>
          </a:prstGeom>
        </p:spPr>
      </p:pic>
      <p:sp>
        <p:nvSpPr>
          <p:cNvPr id="5" name="Rectangle 4">
            <a:extLst>
              <a:ext uri="{FF2B5EF4-FFF2-40B4-BE49-F238E27FC236}">
                <a16:creationId xmlns:a16="http://schemas.microsoft.com/office/drawing/2014/main" id="{76EFDBB1-8E36-094A-BA4A-A92F607CE516}"/>
              </a:ext>
            </a:extLst>
          </p:cNvPr>
          <p:cNvSpPr/>
          <p:nvPr/>
        </p:nvSpPr>
        <p:spPr>
          <a:xfrm>
            <a:off x="3584714" y="4562975"/>
            <a:ext cx="1926878"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Arial" panose="020B0604020202020204" pitchFamily="34" charset="0"/>
                <a:sym typeface="Arial" charset="0"/>
              </a:rPr>
              <a:t>Steven Dubinett, MD  Rena Xian MD</a:t>
            </a:r>
            <a:endParaRPr kumimoji="0" lang="en-US" sz="900" b="0"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p:txBody>
      </p:sp>
      <p:pic>
        <p:nvPicPr>
          <p:cNvPr id="12" name="Picture 11" descr="Fang Wei">
            <a:extLst>
              <a:ext uri="{FF2B5EF4-FFF2-40B4-BE49-F238E27FC236}">
                <a16:creationId xmlns:a16="http://schemas.microsoft.com/office/drawing/2014/main" id="{A6AC5DE6-EFB5-6049-8D9A-A064DDC2D110}"/>
              </a:ext>
            </a:extLst>
          </p:cNvPr>
          <p:cNvPicPr>
            <a:picLocks noChangeAspect="1"/>
          </p:cNvPicPr>
          <p:nvPr/>
        </p:nvPicPr>
        <p:blipFill>
          <a:blip r:embed="rId10"/>
          <a:stretch>
            <a:fillRect/>
          </a:stretch>
        </p:blipFill>
        <p:spPr>
          <a:xfrm>
            <a:off x="5620218" y="1863263"/>
            <a:ext cx="879962" cy="998276"/>
          </a:xfrm>
          <a:prstGeom prst="rect">
            <a:avLst/>
          </a:prstGeom>
        </p:spPr>
      </p:pic>
      <p:pic>
        <p:nvPicPr>
          <p:cNvPr id="29" name="Picture 28" descr="Jordan Cheng">
            <a:extLst>
              <a:ext uri="{FF2B5EF4-FFF2-40B4-BE49-F238E27FC236}">
                <a16:creationId xmlns:a16="http://schemas.microsoft.com/office/drawing/2014/main" id="{DE6A1CDC-3312-7440-BECB-4CECF2F9E6D9}"/>
              </a:ext>
            </a:extLst>
          </p:cNvPr>
          <p:cNvPicPr>
            <a:picLocks noChangeAspect="1"/>
          </p:cNvPicPr>
          <p:nvPr/>
        </p:nvPicPr>
        <p:blipFill rotWithShape="1">
          <a:blip r:embed="rId11"/>
          <a:srcRect l="32000" t="4290" r="28861" b="51408"/>
          <a:stretch/>
        </p:blipFill>
        <p:spPr>
          <a:xfrm>
            <a:off x="6562406" y="1863265"/>
            <a:ext cx="752612" cy="990345"/>
          </a:xfrm>
          <a:prstGeom prst="rect">
            <a:avLst/>
          </a:prstGeom>
        </p:spPr>
      </p:pic>
      <p:pic>
        <p:nvPicPr>
          <p:cNvPr id="37" name="Picture 36" descr="David Wong">
            <a:extLst>
              <a:ext uri="{FF2B5EF4-FFF2-40B4-BE49-F238E27FC236}">
                <a16:creationId xmlns:a16="http://schemas.microsoft.com/office/drawing/2014/main" id="{D6DC6C91-3FD9-1B40-B828-55C7C287F532}"/>
              </a:ext>
            </a:extLst>
          </p:cNvPr>
          <p:cNvPicPr>
            <a:picLocks noChangeAspect="1"/>
          </p:cNvPicPr>
          <p:nvPr/>
        </p:nvPicPr>
        <p:blipFill rotWithShape="1">
          <a:blip r:embed="rId12"/>
          <a:srcRect t="3005" b="15293"/>
          <a:stretch/>
        </p:blipFill>
        <p:spPr>
          <a:xfrm>
            <a:off x="7390340" y="1863264"/>
            <a:ext cx="752612" cy="1006207"/>
          </a:xfrm>
          <a:prstGeom prst="rect">
            <a:avLst/>
          </a:prstGeom>
        </p:spPr>
      </p:pic>
      <p:sp>
        <p:nvSpPr>
          <p:cNvPr id="31" name="TextBox 30">
            <a:extLst>
              <a:ext uri="{FF2B5EF4-FFF2-40B4-BE49-F238E27FC236}">
                <a16:creationId xmlns:a16="http://schemas.microsoft.com/office/drawing/2014/main" id="{3FABCCFE-82E4-6847-A66A-D659F618BA72}"/>
              </a:ext>
            </a:extLst>
          </p:cNvPr>
          <p:cNvSpPr txBox="1"/>
          <p:nvPr/>
        </p:nvSpPr>
        <p:spPr>
          <a:xfrm>
            <a:off x="5531488" y="2911142"/>
            <a:ext cx="318449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Fang Wei PhD      Jordan Cheng DMD   David Wong DMD, DMSc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David Elashoff PhD  Tristan Grognan 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p:txBody>
      </p:sp>
      <p:pic>
        <p:nvPicPr>
          <p:cNvPr id="34" name="Picture 33" descr="David Elashoff">
            <a:extLst>
              <a:ext uri="{FF2B5EF4-FFF2-40B4-BE49-F238E27FC236}">
                <a16:creationId xmlns:a16="http://schemas.microsoft.com/office/drawing/2014/main" id="{3DAA2F9A-81BD-8D41-A2E9-CBE3F11A7101}"/>
              </a:ext>
            </a:extLst>
          </p:cNvPr>
          <p:cNvPicPr>
            <a:picLocks noChangeAspect="1"/>
          </p:cNvPicPr>
          <p:nvPr/>
        </p:nvPicPr>
        <p:blipFill>
          <a:blip r:embed="rId13"/>
          <a:stretch>
            <a:fillRect/>
          </a:stretch>
        </p:blipFill>
        <p:spPr>
          <a:xfrm>
            <a:off x="5620218" y="3162911"/>
            <a:ext cx="879962" cy="1128006"/>
          </a:xfrm>
          <a:prstGeom prst="rect">
            <a:avLst/>
          </a:prstGeom>
        </p:spPr>
      </p:pic>
      <p:pic>
        <p:nvPicPr>
          <p:cNvPr id="32" name="Picture 31" descr="Tristan Grognan">
            <a:extLst>
              <a:ext uri="{FF2B5EF4-FFF2-40B4-BE49-F238E27FC236}">
                <a16:creationId xmlns:a16="http://schemas.microsoft.com/office/drawing/2014/main" id="{4EC8F8A2-A5AC-EB4A-83E3-1E9DF17CB9D1}"/>
              </a:ext>
            </a:extLst>
          </p:cNvPr>
          <p:cNvPicPr>
            <a:picLocks noChangeAspect="1"/>
          </p:cNvPicPr>
          <p:nvPr/>
        </p:nvPicPr>
        <p:blipFill>
          <a:blip r:embed="rId14"/>
          <a:stretch>
            <a:fillRect/>
          </a:stretch>
        </p:blipFill>
        <p:spPr>
          <a:xfrm>
            <a:off x="6549792" y="3162912"/>
            <a:ext cx="871334" cy="1128006"/>
          </a:xfrm>
          <a:prstGeom prst="rect">
            <a:avLst/>
          </a:prstGeom>
        </p:spPr>
      </p:pic>
      <p:pic>
        <p:nvPicPr>
          <p:cNvPr id="15" name="Picture 14" descr="Charles (Buck) Strom">
            <a:extLst>
              <a:ext uri="{FF2B5EF4-FFF2-40B4-BE49-F238E27FC236}">
                <a16:creationId xmlns:a16="http://schemas.microsoft.com/office/drawing/2014/main" id="{6A6BEB62-DCF2-8B42-B27F-2845E142781F}"/>
              </a:ext>
            </a:extLst>
          </p:cNvPr>
          <p:cNvPicPr>
            <a:picLocks noChangeAspect="1"/>
          </p:cNvPicPr>
          <p:nvPr/>
        </p:nvPicPr>
        <p:blipFill>
          <a:blip r:embed="rId15"/>
          <a:stretch>
            <a:fillRect/>
          </a:stretch>
        </p:blipFill>
        <p:spPr>
          <a:xfrm>
            <a:off x="8579353" y="1855333"/>
            <a:ext cx="752791" cy="1006206"/>
          </a:xfrm>
          <a:prstGeom prst="rect">
            <a:avLst/>
          </a:prstGeom>
        </p:spPr>
      </p:pic>
      <p:pic>
        <p:nvPicPr>
          <p:cNvPr id="35" name="Picture 34" descr="Michael Tu">
            <a:extLst>
              <a:ext uri="{FF2B5EF4-FFF2-40B4-BE49-F238E27FC236}">
                <a16:creationId xmlns:a16="http://schemas.microsoft.com/office/drawing/2014/main" id="{CF5414DD-B17D-1C42-8DD2-8B0F96B2F1F5}"/>
              </a:ext>
            </a:extLst>
          </p:cNvPr>
          <p:cNvPicPr>
            <a:picLocks noChangeAspect="1"/>
          </p:cNvPicPr>
          <p:nvPr/>
        </p:nvPicPr>
        <p:blipFill rotWithShape="1">
          <a:blip r:embed="rId16"/>
          <a:srcRect l="8022" r="17288"/>
          <a:stretch/>
        </p:blipFill>
        <p:spPr>
          <a:xfrm>
            <a:off x="8576731" y="3199709"/>
            <a:ext cx="746858" cy="999961"/>
          </a:xfrm>
          <a:prstGeom prst="rect">
            <a:avLst/>
          </a:prstGeom>
        </p:spPr>
      </p:pic>
      <p:sp>
        <p:nvSpPr>
          <p:cNvPr id="46" name="TextBox 45">
            <a:extLst>
              <a:ext uri="{FF2B5EF4-FFF2-40B4-BE49-F238E27FC236}">
                <a16:creationId xmlns:a16="http://schemas.microsoft.com/office/drawing/2014/main" id="{784D0294-E8C9-3647-8B09-F0026C42A1AB}"/>
              </a:ext>
            </a:extLst>
          </p:cNvPr>
          <p:cNvSpPr txBox="1"/>
          <p:nvPr/>
        </p:nvSpPr>
        <p:spPr>
          <a:xfrm>
            <a:off x="9467611" y="1847117"/>
            <a:ext cx="1964867" cy="18928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Charles (Buck) Strom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MD, PhD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Michael Tu PhD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p:txBody>
      </p:sp>
      <p:grpSp>
        <p:nvGrpSpPr>
          <p:cNvPr id="30" name="Group 29" descr="NCI Division of Cancer Prevention, grant information">
            <a:extLst>
              <a:ext uri="{FF2B5EF4-FFF2-40B4-BE49-F238E27FC236}">
                <a16:creationId xmlns:a16="http://schemas.microsoft.com/office/drawing/2014/main" id="{FE8E8D93-4180-BC49-8D0E-A94EFF6F9EE2}"/>
              </a:ext>
            </a:extLst>
          </p:cNvPr>
          <p:cNvGrpSpPr/>
          <p:nvPr/>
        </p:nvGrpSpPr>
        <p:grpSpPr>
          <a:xfrm>
            <a:off x="3067050" y="5284204"/>
            <a:ext cx="2198826" cy="1081564"/>
            <a:chOff x="2057400" y="5257800"/>
            <a:chExt cx="2931768" cy="1442085"/>
          </a:xfrm>
        </p:grpSpPr>
        <p:pic>
          <p:nvPicPr>
            <p:cNvPr id="41" name="Picture 40">
              <a:extLst>
                <a:ext uri="{FF2B5EF4-FFF2-40B4-BE49-F238E27FC236}">
                  <a16:creationId xmlns:a16="http://schemas.microsoft.com/office/drawing/2014/main" id="{095759F2-B347-FE48-A34D-4E0760936E6F}"/>
                </a:ext>
              </a:extLst>
            </p:cNvPr>
            <p:cNvPicPr>
              <a:picLocks noChangeAspect="1"/>
            </p:cNvPicPr>
            <p:nvPr/>
          </p:nvPicPr>
          <p:blipFill>
            <a:blip r:embed="rId17"/>
            <a:stretch>
              <a:fillRect/>
            </a:stretch>
          </p:blipFill>
          <p:spPr>
            <a:xfrm>
              <a:off x="2057400" y="5257800"/>
              <a:ext cx="2198515" cy="386776"/>
            </a:xfrm>
            <a:prstGeom prst="rect">
              <a:avLst/>
            </a:prstGeom>
          </p:spPr>
        </p:pic>
        <p:sp>
          <p:nvSpPr>
            <p:cNvPr id="27" name="TextBox 26">
              <a:extLst>
                <a:ext uri="{FF2B5EF4-FFF2-40B4-BE49-F238E27FC236}">
                  <a16:creationId xmlns:a16="http://schemas.microsoft.com/office/drawing/2014/main" id="{77EEA51D-FEEC-6F41-88FE-BE98E5002D5A}"/>
                </a:ext>
              </a:extLst>
            </p:cNvPr>
            <p:cNvSpPr txBox="1"/>
            <p:nvPr/>
          </p:nvSpPr>
          <p:spPr>
            <a:xfrm>
              <a:off x="2057400" y="5715000"/>
              <a:ext cx="2931768"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CA U01 233370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Lynn Sorbara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Sudhir Srivastava PhD, MPH</a:t>
              </a:r>
            </a:p>
          </p:txBody>
        </p:sp>
      </p:grpSp>
      <p:grpSp>
        <p:nvGrpSpPr>
          <p:cNvPr id="6" name="Group 5" descr="Liquid biopsy infographic, NIST logo and additional names">
            <a:extLst>
              <a:ext uri="{FF2B5EF4-FFF2-40B4-BE49-F238E27FC236}">
                <a16:creationId xmlns:a16="http://schemas.microsoft.com/office/drawing/2014/main" id="{75BF7A4C-E15F-704C-9134-3D951EC79C64}"/>
              </a:ext>
            </a:extLst>
          </p:cNvPr>
          <p:cNvGrpSpPr/>
          <p:nvPr/>
        </p:nvGrpSpPr>
        <p:grpSpPr>
          <a:xfrm>
            <a:off x="5581651" y="4515575"/>
            <a:ext cx="4958537" cy="1257300"/>
            <a:chOff x="5410200" y="4038600"/>
            <a:chExt cx="6611382" cy="1676400"/>
          </a:xfrm>
        </p:grpSpPr>
        <p:grpSp>
          <p:nvGrpSpPr>
            <p:cNvPr id="47" name="Group 46">
              <a:extLst>
                <a:ext uri="{FF2B5EF4-FFF2-40B4-BE49-F238E27FC236}">
                  <a16:creationId xmlns:a16="http://schemas.microsoft.com/office/drawing/2014/main" id="{1435CC97-080A-964E-8F1D-586BF7332223}"/>
                </a:ext>
              </a:extLst>
            </p:cNvPr>
            <p:cNvGrpSpPr/>
            <p:nvPr/>
          </p:nvGrpSpPr>
          <p:grpSpPr>
            <a:xfrm>
              <a:off x="5410200" y="4077033"/>
              <a:ext cx="3792391" cy="1637967"/>
              <a:chOff x="5093987" y="3886200"/>
              <a:chExt cx="3792391" cy="1637967"/>
            </a:xfrm>
          </p:grpSpPr>
          <p:sp>
            <p:nvSpPr>
              <p:cNvPr id="42" name="TextBox 41">
                <a:extLst>
                  <a:ext uri="{FF2B5EF4-FFF2-40B4-BE49-F238E27FC236}">
                    <a16:creationId xmlns:a16="http://schemas.microsoft.com/office/drawing/2014/main" id="{2797B606-6D4E-584E-A302-9E2EFADC317B}"/>
                  </a:ext>
                </a:extLst>
              </p:cNvPr>
              <p:cNvSpPr txBox="1"/>
              <p:nvPr/>
            </p:nvSpPr>
            <p:spPr>
              <a:xfrm>
                <a:off x="7683780" y="3886200"/>
                <a:ext cx="1202598" cy="147946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Johns Hopkins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MGH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MGH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Washington U</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Yale</a:t>
                </a:r>
              </a:p>
            </p:txBody>
          </p:sp>
          <p:pic>
            <p:nvPicPr>
              <p:cNvPr id="43" name="Picture 42" descr="A close up of a logo&#10;&#10;Description automatically generated">
                <a:extLst>
                  <a:ext uri="{FF2B5EF4-FFF2-40B4-BE49-F238E27FC236}">
                    <a16:creationId xmlns:a16="http://schemas.microsoft.com/office/drawing/2014/main" id="{AA0CD4D8-5D31-E44D-993B-7C5FA07292F0}"/>
                  </a:ext>
                </a:extLst>
              </p:cNvPr>
              <p:cNvPicPr>
                <a:picLocks noChangeAspect="1"/>
              </p:cNvPicPr>
              <p:nvPr/>
            </p:nvPicPr>
            <p:blipFill>
              <a:blip r:embed="rId18"/>
              <a:stretch>
                <a:fillRect/>
              </a:stretch>
            </p:blipFill>
            <p:spPr>
              <a:xfrm>
                <a:off x="5093987" y="3974689"/>
                <a:ext cx="2496381" cy="1549478"/>
              </a:xfrm>
              <a:prstGeom prst="rect">
                <a:avLst/>
              </a:prstGeom>
            </p:spPr>
          </p:pic>
        </p:grpSp>
        <p:grpSp>
          <p:nvGrpSpPr>
            <p:cNvPr id="3" name="Group 2">
              <a:extLst>
                <a:ext uri="{FF2B5EF4-FFF2-40B4-BE49-F238E27FC236}">
                  <a16:creationId xmlns:a16="http://schemas.microsoft.com/office/drawing/2014/main" id="{A016DBB5-2DD2-124A-9BE6-949D88678DEB}"/>
                </a:ext>
              </a:extLst>
            </p:cNvPr>
            <p:cNvGrpSpPr/>
            <p:nvPr/>
          </p:nvGrpSpPr>
          <p:grpSpPr>
            <a:xfrm>
              <a:off x="9278791" y="4038600"/>
              <a:ext cx="2742791" cy="1017171"/>
              <a:chOff x="9278791" y="4038600"/>
              <a:chExt cx="2949377" cy="1017171"/>
            </a:xfrm>
          </p:grpSpPr>
          <p:pic>
            <p:nvPicPr>
              <p:cNvPr id="2" name="Picture 1">
                <a:extLst>
                  <a:ext uri="{FF2B5EF4-FFF2-40B4-BE49-F238E27FC236}">
                    <a16:creationId xmlns:a16="http://schemas.microsoft.com/office/drawing/2014/main" id="{1E74E4DF-3E7E-F74B-B853-9A80DBF69EE3}"/>
                  </a:ext>
                </a:extLst>
              </p:cNvPr>
              <p:cNvPicPr>
                <a:picLocks noChangeAspect="1"/>
              </p:cNvPicPr>
              <p:nvPr/>
            </p:nvPicPr>
            <p:blipFill>
              <a:blip r:embed="rId19"/>
              <a:stretch>
                <a:fillRect/>
              </a:stretch>
            </p:blipFill>
            <p:spPr>
              <a:xfrm>
                <a:off x="9278791" y="4038600"/>
                <a:ext cx="2151209" cy="447886"/>
              </a:xfrm>
              <a:prstGeom prst="rect">
                <a:avLst/>
              </a:prstGeom>
            </p:spPr>
          </p:pic>
          <p:sp>
            <p:nvSpPr>
              <p:cNvPr id="19" name="TextBox 18">
                <a:extLst>
                  <a:ext uri="{FF2B5EF4-FFF2-40B4-BE49-F238E27FC236}">
                    <a16:creationId xmlns:a16="http://schemas.microsoft.com/office/drawing/2014/main" id="{B63D425C-F42C-F748-9BAD-717AC7A64895}"/>
                  </a:ext>
                </a:extLst>
              </p:cNvPr>
              <p:cNvSpPr txBox="1"/>
              <p:nvPr/>
            </p:nvSpPr>
            <p:spPr>
              <a:xfrm>
                <a:off x="9296400" y="4563328"/>
                <a:ext cx="293176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Hua-Jun He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Kenneth Cole PhD</a:t>
                </a:r>
              </a:p>
            </p:txBody>
          </p:sp>
        </p:grpSp>
      </p:grpSp>
      <p:pic>
        <p:nvPicPr>
          <p:cNvPr id="24" name="Picture 23" descr="UCLA">
            <a:extLst>
              <a:ext uri="{FF2B5EF4-FFF2-40B4-BE49-F238E27FC236}">
                <a16:creationId xmlns:a16="http://schemas.microsoft.com/office/drawing/2014/main" id="{EDEAE46A-98F5-354D-B218-AC237E8E293B}"/>
              </a:ext>
            </a:extLst>
          </p:cNvPr>
          <p:cNvPicPr>
            <a:picLocks noChangeAspect="1"/>
          </p:cNvPicPr>
          <p:nvPr/>
        </p:nvPicPr>
        <p:blipFill>
          <a:blip r:embed="rId20"/>
          <a:stretch>
            <a:fillRect/>
          </a:stretch>
        </p:blipFill>
        <p:spPr>
          <a:xfrm>
            <a:off x="6621478" y="5770478"/>
            <a:ext cx="1365250" cy="630322"/>
          </a:xfrm>
          <a:prstGeom prst="rect">
            <a:avLst/>
          </a:prstGeom>
        </p:spPr>
      </p:pic>
      <p:pic>
        <p:nvPicPr>
          <p:cNvPr id="25" name="Picture 24" descr="Liquid Diagnostics">
            <a:extLst>
              <a:ext uri="{FF2B5EF4-FFF2-40B4-BE49-F238E27FC236}">
                <a16:creationId xmlns:a16="http://schemas.microsoft.com/office/drawing/2014/main" id="{16D3027E-7922-3146-8502-01C9457E4F8E}"/>
              </a:ext>
            </a:extLst>
          </p:cNvPr>
          <p:cNvPicPr>
            <a:picLocks noChangeAspect="1"/>
          </p:cNvPicPr>
          <p:nvPr/>
        </p:nvPicPr>
        <p:blipFill>
          <a:blip r:embed="rId21"/>
          <a:stretch>
            <a:fillRect/>
          </a:stretch>
        </p:blipFill>
        <p:spPr>
          <a:xfrm>
            <a:off x="8039127" y="5844548"/>
            <a:ext cx="2247044" cy="468132"/>
          </a:xfrm>
          <a:prstGeom prst="rect">
            <a:avLst/>
          </a:prstGeom>
        </p:spPr>
      </p:pic>
    </p:spTree>
    <p:extLst>
      <p:ext uri="{BB962C8B-B14F-4D97-AF65-F5344CB8AC3E}">
        <p14:creationId xmlns:p14="http://schemas.microsoft.com/office/powerpoint/2010/main" val="98976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1">
            <a:extLst>
              <a:ext uri="{FF2B5EF4-FFF2-40B4-BE49-F238E27FC236}">
                <a16:creationId xmlns:a16="http://schemas.microsoft.com/office/drawing/2014/main" id="{AB3294E7-51C2-45B6-9C59-BDA68DE3D4B6}"/>
              </a:ext>
            </a:extLst>
          </p:cNvPr>
          <p:cNvSpPr>
            <a:spLocks noGrp="1"/>
          </p:cNvSpPr>
          <p:nvPr>
            <p:ph type="title"/>
          </p:nvPr>
        </p:nvSpPr>
        <p:spPr>
          <a:xfrm>
            <a:off x="212027" y="1148334"/>
            <a:ext cx="2719463" cy="2735549"/>
          </a:xfrm>
        </p:spPr>
        <p:txBody>
          <a:bodyPr/>
          <a:lstStyle/>
          <a:p>
            <a:r>
              <a:rPr lang="en-US" b="1" dirty="0">
                <a:solidFill>
                  <a:srgbClr val="0070C0"/>
                </a:solidFill>
              </a:rPr>
              <a:t>LBC Synergy  </a:t>
            </a:r>
            <a:br>
              <a:rPr lang="en-US" b="1" dirty="0">
                <a:solidFill>
                  <a:srgbClr val="0070C0"/>
                </a:solidFill>
              </a:rPr>
            </a:br>
            <a:br>
              <a:rPr lang="en-US" b="1" dirty="0">
                <a:solidFill>
                  <a:srgbClr val="0070C0"/>
                </a:solidFill>
              </a:rPr>
            </a:br>
            <a:r>
              <a:rPr lang="en-US" b="1" dirty="0">
                <a:solidFill>
                  <a:srgbClr val="0070C0"/>
                </a:solidFill>
              </a:rPr>
              <a:t>Cross Laboratory Collaborative </a:t>
            </a:r>
            <a:br>
              <a:rPr lang="en-US" b="1" dirty="0">
                <a:solidFill>
                  <a:srgbClr val="0070C0"/>
                </a:solidFill>
              </a:rPr>
            </a:br>
            <a:r>
              <a:rPr lang="en-US" b="1" dirty="0">
                <a:solidFill>
                  <a:srgbClr val="0070C0"/>
                </a:solidFill>
              </a:rPr>
              <a:t>Projects</a:t>
            </a:r>
          </a:p>
        </p:txBody>
      </p:sp>
      <p:grpSp>
        <p:nvGrpSpPr>
          <p:cNvPr id="2" name="Group 1" descr="Infographic illustrating collaborative projects">
            <a:extLst>
              <a:ext uri="{FF2B5EF4-FFF2-40B4-BE49-F238E27FC236}">
                <a16:creationId xmlns:a16="http://schemas.microsoft.com/office/drawing/2014/main" id="{DCAE59EC-5E9C-4FA8-91E9-6B283E4000FF}"/>
              </a:ext>
            </a:extLst>
          </p:cNvPr>
          <p:cNvGrpSpPr/>
          <p:nvPr/>
        </p:nvGrpSpPr>
        <p:grpSpPr>
          <a:xfrm>
            <a:off x="2851497" y="-148024"/>
            <a:ext cx="6489008" cy="7154049"/>
            <a:chOff x="2851497" y="-148024"/>
            <a:chExt cx="6489008" cy="7154049"/>
          </a:xfrm>
        </p:grpSpPr>
        <p:sp>
          <p:nvSpPr>
            <p:cNvPr id="3" name="Block Arc 2">
              <a:extLst>
                <a:ext uri="{FF2B5EF4-FFF2-40B4-BE49-F238E27FC236}">
                  <a16:creationId xmlns:a16="http://schemas.microsoft.com/office/drawing/2014/main" id="{0B0C96F5-7836-4A6E-8D8E-065DE2F34398}"/>
                </a:ext>
              </a:extLst>
            </p:cNvPr>
            <p:cNvSpPr/>
            <p:nvPr/>
          </p:nvSpPr>
          <p:spPr>
            <a:xfrm>
              <a:off x="3260144" y="666364"/>
              <a:ext cx="5591907" cy="5591907"/>
            </a:xfrm>
            <a:prstGeom prst="blockArc">
              <a:avLst>
                <a:gd name="adj1" fmla="val 12698014"/>
                <a:gd name="adj2" fmla="val 16250199"/>
                <a:gd name="adj3" fmla="val 4521"/>
              </a:avLst>
            </a:prstGeom>
            <a:solidFill>
              <a:srgbClr val="4472C4">
                <a:tint val="60000"/>
                <a:hueOff val="0"/>
                <a:satOff val="0"/>
                <a:lumOff val="0"/>
                <a:alphaOff val="0"/>
              </a:srgbClr>
            </a:solidFill>
            <a:ln>
              <a:noFill/>
            </a:ln>
            <a:effectLst/>
          </p:spPr>
        </p:sp>
        <p:sp>
          <p:nvSpPr>
            <p:cNvPr id="4" name="Block Arc 3">
              <a:extLst>
                <a:ext uri="{FF2B5EF4-FFF2-40B4-BE49-F238E27FC236}">
                  <a16:creationId xmlns:a16="http://schemas.microsoft.com/office/drawing/2014/main" id="{6C4CC64C-BC1D-4649-AF1E-75872CA808AB}"/>
                </a:ext>
              </a:extLst>
            </p:cNvPr>
            <p:cNvSpPr/>
            <p:nvPr/>
          </p:nvSpPr>
          <p:spPr>
            <a:xfrm>
              <a:off x="3300060" y="599448"/>
              <a:ext cx="5591907" cy="5591907"/>
            </a:xfrm>
            <a:prstGeom prst="blockArc">
              <a:avLst>
                <a:gd name="adj1" fmla="val 9000007"/>
                <a:gd name="adj2" fmla="val 12599993"/>
                <a:gd name="adj3" fmla="val 4521"/>
              </a:avLst>
            </a:prstGeom>
            <a:solidFill>
              <a:srgbClr val="4472C4">
                <a:tint val="60000"/>
                <a:hueOff val="0"/>
                <a:satOff val="0"/>
                <a:lumOff val="0"/>
                <a:alphaOff val="0"/>
              </a:srgbClr>
            </a:solidFill>
            <a:ln>
              <a:noFill/>
            </a:ln>
            <a:effectLst/>
          </p:spPr>
        </p:sp>
        <p:sp>
          <p:nvSpPr>
            <p:cNvPr id="5" name="Block Arc 4">
              <a:extLst>
                <a:ext uri="{FF2B5EF4-FFF2-40B4-BE49-F238E27FC236}">
                  <a16:creationId xmlns:a16="http://schemas.microsoft.com/office/drawing/2014/main" id="{A83CB365-407D-46BA-A64D-31EBA49DE690}"/>
                </a:ext>
              </a:extLst>
            </p:cNvPr>
            <p:cNvSpPr/>
            <p:nvPr/>
          </p:nvSpPr>
          <p:spPr>
            <a:xfrm>
              <a:off x="3300055" y="599437"/>
              <a:ext cx="5591907" cy="5591907"/>
            </a:xfrm>
            <a:prstGeom prst="blockArc">
              <a:avLst>
                <a:gd name="adj1" fmla="val 5400009"/>
                <a:gd name="adj2" fmla="val 8999991"/>
                <a:gd name="adj3" fmla="val 4521"/>
              </a:avLst>
            </a:prstGeom>
            <a:solidFill>
              <a:srgbClr val="4472C4">
                <a:tint val="60000"/>
                <a:hueOff val="0"/>
                <a:satOff val="0"/>
                <a:lumOff val="0"/>
                <a:alphaOff val="0"/>
              </a:srgbClr>
            </a:solidFill>
            <a:ln>
              <a:noFill/>
            </a:ln>
            <a:effectLst/>
          </p:spPr>
        </p:sp>
        <p:sp>
          <p:nvSpPr>
            <p:cNvPr id="6" name="Block Arc 5">
              <a:extLst>
                <a:ext uri="{FF2B5EF4-FFF2-40B4-BE49-F238E27FC236}">
                  <a16:creationId xmlns:a16="http://schemas.microsoft.com/office/drawing/2014/main" id="{7FF3A024-12BF-4413-A97D-2DD2FFFAA8E8}"/>
                </a:ext>
              </a:extLst>
            </p:cNvPr>
            <p:cNvSpPr/>
            <p:nvPr/>
          </p:nvSpPr>
          <p:spPr>
            <a:xfrm>
              <a:off x="3300040" y="599437"/>
              <a:ext cx="5591907" cy="5591907"/>
            </a:xfrm>
            <a:prstGeom prst="blockArc">
              <a:avLst>
                <a:gd name="adj1" fmla="val 1800009"/>
                <a:gd name="adj2" fmla="val 5399991"/>
                <a:gd name="adj3" fmla="val 4521"/>
              </a:avLst>
            </a:prstGeom>
            <a:solidFill>
              <a:srgbClr val="4472C4">
                <a:tint val="60000"/>
                <a:hueOff val="0"/>
                <a:satOff val="0"/>
                <a:lumOff val="0"/>
                <a:alphaOff val="0"/>
              </a:srgbClr>
            </a:solidFill>
            <a:ln>
              <a:noFill/>
            </a:ln>
            <a:effectLst/>
          </p:spPr>
        </p:sp>
        <p:sp>
          <p:nvSpPr>
            <p:cNvPr id="7" name="Block Arc 6">
              <a:extLst>
                <a:ext uri="{FF2B5EF4-FFF2-40B4-BE49-F238E27FC236}">
                  <a16:creationId xmlns:a16="http://schemas.microsoft.com/office/drawing/2014/main" id="{D6CC6FAD-F6FB-4438-AC9E-EEC184097844}"/>
                </a:ext>
              </a:extLst>
            </p:cNvPr>
            <p:cNvSpPr/>
            <p:nvPr/>
          </p:nvSpPr>
          <p:spPr>
            <a:xfrm>
              <a:off x="3574553" y="728001"/>
              <a:ext cx="5591907" cy="5591907"/>
            </a:xfrm>
            <a:prstGeom prst="blockArc">
              <a:avLst>
                <a:gd name="adj1" fmla="val 19800007"/>
                <a:gd name="adj2" fmla="val 1799993"/>
                <a:gd name="adj3" fmla="val 4521"/>
              </a:avLst>
            </a:prstGeom>
            <a:solidFill>
              <a:srgbClr val="4472C4">
                <a:tint val="60000"/>
                <a:hueOff val="0"/>
                <a:satOff val="0"/>
                <a:lumOff val="0"/>
                <a:alphaOff val="0"/>
              </a:srgbClr>
            </a:solidFill>
            <a:ln>
              <a:noFill/>
            </a:ln>
            <a:effectLst/>
          </p:spPr>
        </p:sp>
        <p:sp>
          <p:nvSpPr>
            <p:cNvPr id="8" name="Block Arc 7">
              <a:extLst>
                <a:ext uri="{FF2B5EF4-FFF2-40B4-BE49-F238E27FC236}">
                  <a16:creationId xmlns:a16="http://schemas.microsoft.com/office/drawing/2014/main" id="{6B33446B-2264-424C-AA24-0FBBF5CFE892}"/>
                </a:ext>
              </a:extLst>
            </p:cNvPr>
            <p:cNvSpPr/>
            <p:nvPr/>
          </p:nvSpPr>
          <p:spPr>
            <a:xfrm>
              <a:off x="3339949" y="666364"/>
              <a:ext cx="5591907" cy="5591907"/>
            </a:xfrm>
            <a:prstGeom prst="blockArc">
              <a:avLst>
                <a:gd name="adj1" fmla="val 16149801"/>
                <a:gd name="adj2" fmla="val 19701986"/>
                <a:gd name="adj3" fmla="val 4521"/>
              </a:avLst>
            </a:prstGeom>
            <a:solidFill>
              <a:srgbClr val="4472C4">
                <a:tint val="60000"/>
                <a:hueOff val="0"/>
                <a:satOff val="0"/>
                <a:lumOff val="0"/>
                <a:alphaOff val="0"/>
              </a:srgbClr>
            </a:solidFill>
            <a:ln>
              <a:noFill/>
            </a:ln>
            <a:effectLst/>
          </p:spPr>
        </p:sp>
        <p:grpSp>
          <p:nvGrpSpPr>
            <p:cNvPr id="9" name="Group 8">
              <a:extLst>
                <a:ext uri="{FF2B5EF4-FFF2-40B4-BE49-F238E27FC236}">
                  <a16:creationId xmlns:a16="http://schemas.microsoft.com/office/drawing/2014/main" id="{485D0069-8CD7-4600-910F-F24AFC7E4B7B}"/>
                </a:ext>
              </a:extLst>
            </p:cNvPr>
            <p:cNvGrpSpPr/>
            <p:nvPr/>
          </p:nvGrpSpPr>
          <p:grpSpPr>
            <a:xfrm>
              <a:off x="4841877" y="2210296"/>
              <a:ext cx="2508249" cy="2508249"/>
              <a:chOff x="3123406" y="1768739"/>
              <a:chExt cx="1881187" cy="1881187"/>
            </a:xfrm>
          </p:grpSpPr>
          <p:sp>
            <p:nvSpPr>
              <p:cNvPr id="28" name="Oval 27">
                <a:extLst>
                  <a:ext uri="{FF2B5EF4-FFF2-40B4-BE49-F238E27FC236}">
                    <a16:creationId xmlns:a16="http://schemas.microsoft.com/office/drawing/2014/main" id="{01C1A5EB-968D-4F5E-8972-68B6BD689A45}"/>
                  </a:ext>
                </a:extLst>
              </p:cNvPr>
              <p:cNvSpPr/>
              <p:nvPr/>
            </p:nvSpPr>
            <p:spPr>
              <a:xfrm>
                <a:off x="3123406" y="1768739"/>
                <a:ext cx="1881187" cy="1881187"/>
              </a:xfrm>
              <a:prstGeom prst="ellipse">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29" name="Oval 10">
                <a:extLst>
                  <a:ext uri="{FF2B5EF4-FFF2-40B4-BE49-F238E27FC236}">
                    <a16:creationId xmlns:a16="http://schemas.microsoft.com/office/drawing/2014/main" id="{2A7FF370-095A-4D58-9E7D-044F3EC7CE06}"/>
                  </a:ext>
                </a:extLst>
              </p:cNvPr>
              <p:cNvSpPr txBox="1"/>
              <p:nvPr/>
            </p:nvSpPr>
            <p:spPr>
              <a:xfrm>
                <a:off x="3398899" y="2044232"/>
                <a:ext cx="1330201" cy="1330201"/>
              </a:xfrm>
              <a:prstGeom prst="rect">
                <a:avLst/>
              </a:prstGeom>
              <a:noFill/>
              <a:ln>
                <a:noFill/>
              </a:ln>
              <a:effectLst/>
            </p:spPr>
            <p:txBody>
              <a:bodyPr spcFirstLastPara="0" vert="horz" wrap="square" lIns="33867" tIns="33867" rIns="33867" bIns="33867" numCol="1" spcCol="1270" anchor="ctr" anchorCtr="0">
                <a:noAutofit/>
              </a:bodyPr>
              <a:lstStyle/>
              <a:p>
                <a:pPr algn="ctr" defTabSz="1185304" fontAlgn="auto">
                  <a:lnSpc>
                    <a:spcPct val="90000"/>
                  </a:lnSpc>
                  <a:spcAft>
                    <a:spcPct val="35000"/>
                  </a:spcAft>
                  <a:defRPr/>
                </a:pPr>
                <a:r>
                  <a:rPr lang="en-US" sz="2667" dirty="0">
                    <a:solidFill>
                      <a:sysClr val="window" lastClr="FFFFFF"/>
                    </a:solidFill>
                    <a:latin typeface="Calibri" panose="020F0502020204030204"/>
                    <a:ea typeface="ＭＳ Ｐゴシック" charset="0"/>
                  </a:rPr>
                  <a:t>NCI</a:t>
                </a:r>
              </a:p>
              <a:p>
                <a:pPr algn="ctr" defTabSz="1185304" fontAlgn="auto">
                  <a:lnSpc>
                    <a:spcPct val="90000"/>
                  </a:lnSpc>
                  <a:spcAft>
                    <a:spcPct val="35000"/>
                  </a:spcAft>
                  <a:defRPr/>
                </a:pPr>
                <a:r>
                  <a:rPr lang="en-US" sz="2667" dirty="0">
                    <a:solidFill>
                      <a:sysClr val="window" lastClr="FFFFFF"/>
                    </a:solidFill>
                    <a:latin typeface="Calibri" panose="020F0502020204030204"/>
                    <a:ea typeface="ＭＳ Ｐゴシック" charset="0"/>
                  </a:rPr>
                  <a:t>Cancer Prevention Program</a:t>
                </a:r>
              </a:p>
            </p:txBody>
          </p:sp>
        </p:grpSp>
        <p:grpSp>
          <p:nvGrpSpPr>
            <p:cNvPr id="10" name="Group 9">
              <a:extLst>
                <a:ext uri="{FF2B5EF4-FFF2-40B4-BE49-F238E27FC236}">
                  <a16:creationId xmlns:a16="http://schemas.microsoft.com/office/drawing/2014/main" id="{2FF38D72-65C5-48B6-8416-C1E9CEF9DBB8}"/>
                </a:ext>
              </a:extLst>
            </p:cNvPr>
            <p:cNvGrpSpPr/>
            <p:nvPr/>
          </p:nvGrpSpPr>
          <p:grpSpPr>
            <a:xfrm>
              <a:off x="5218114" y="-148024"/>
              <a:ext cx="1755775" cy="1755775"/>
              <a:chOff x="3405584" y="0"/>
              <a:chExt cx="1316831" cy="1316831"/>
            </a:xfrm>
          </p:grpSpPr>
          <p:sp>
            <p:nvSpPr>
              <p:cNvPr id="26" name="Oval 25">
                <a:extLst>
                  <a:ext uri="{FF2B5EF4-FFF2-40B4-BE49-F238E27FC236}">
                    <a16:creationId xmlns:a16="http://schemas.microsoft.com/office/drawing/2014/main" id="{C8020180-C5EA-4C30-ACDB-B8C48B684A10}"/>
                  </a:ext>
                </a:extLst>
              </p:cNvPr>
              <p:cNvSpPr/>
              <p:nvPr/>
            </p:nvSpPr>
            <p:spPr>
              <a:xfrm>
                <a:off x="3405584" y="0"/>
                <a:ext cx="1316831" cy="1316831"/>
              </a:xfrm>
              <a:prstGeom prst="ellipse">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27" name="Oval 12">
                <a:extLst>
                  <a:ext uri="{FF2B5EF4-FFF2-40B4-BE49-F238E27FC236}">
                    <a16:creationId xmlns:a16="http://schemas.microsoft.com/office/drawing/2014/main" id="{538B0721-32C0-4D10-8F06-6FB26FC9F01F}"/>
                  </a:ext>
                </a:extLst>
              </p:cNvPr>
              <p:cNvSpPr txBox="1"/>
              <p:nvPr/>
            </p:nvSpPr>
            <p:spPr>
              <a:xfrm>
                <a:off x="3598429" y="192845"/>
                <a:ext cx="931141" cy="931141"/>
              </a:xfrm>
              <a:prstGeom prst="rect">
                <a:avLst/>
              </a:prstGeom>
              <a:noFill/>
              <a:ln>
                <a:noFill/>
              </a:ln>
              <a:effectLst/>
            </p:spPr>
            <p:txBody>
              <a:bodyPr spcFirstLastPara="0" vert="horz" wrap="square" lIns="20320" tIns="20320" rIns="20320" bIns="20320" numCol="1" spcCol="1270" anchor="ctr" anchorCtr="0">
                <a:noAutofit/>
              </a:bodyPr>
              <a:lstStyle/>
              <a:p>
                <a:pPr algn="ctr" defTabSz="711182" fontAlgn="auto">
                  <a:lnSpc>
                    <a:spcPct val="90000"/>
                  </a:lnSpc>
                  <a:spcAft>
                    <a:spcPct val="35000"/>
                  </a:spcAft>
                  <a:defRPr/>
                </a:pPr>
                <a:r>
                  <a:rPr lang="en-US" sz="1600" dirty="0">
                    <a:solidFill>
                      <a:sysClr val="window" lastClr="FFFFFF"/>
                    </a:solidFill>
                    <a:latin typeface="Calibri" panose="020F0502020204030204"/>
                    <a:ea typeface="ＭＳ Ｐゴシック" charset="0"/>
                  </a:rPr>
                  <a:t>MGH </a:t>
                </a:r>
              </a:p>
              <a:p>
                <a:pPr algn="ctr" defTabSz="711182" fontAlgn="auto">
                  <a:lnSpc>
                    <a:spcPct val="90000"/>
                  </a:lnSpc>
                  <a:spcAft>
                    <a:spcPct val="35000"/>
                  </a:spcAft>
                  <a:defRPr/>
                </a:pPr>
                <a:r>
                  <a:rPr lang="en-US" sz="1600" dirty="0">
                    <a:solidFill>
                      <a:sysClr val="window" lastClr="FFFFFF"/>
                    </a:solidFill>
                    <a:latin typeface="Calibri" panose="020F0502020204030204"/>
                    <a:ea typeface="ＭＳ Ｐゴシック" charset="0"/>
                  </a:rPr>
                  <a:t>Carter</a:t>
                </a:r>
              </a:p>
            </p:txBody>
          </p:sp>
        </p:grpSp>
        <p:grpSp>
          <p:nvGrpSpPr>
            <p:cNvPr id="11" name="Group 10">
              <a:extLst>
                <a:ext uri="{FF2B5EF4-FFF2-40B4-BE49-F238E27FC236}">
                  <a16:creationId xmlns:a16="http://schemas.microsoft.com/office/drawing/2014/main" id="{16C1EA58-8473-4A29-89E4-83A189F0A88D}"/>
                </a:ext>
              </a:extLst>
            </p:cNvPr>
            <p:cNvGrpSpPr/>
            <p:nvPr/>
          </p:nvGrpSpPr>
          <p:grpSpPr>
            <a:xfrm>
              <a:off x="7584730" y="1151147"/>
              <a:ext cx="1755775" cy="1755775"/>
              <a:chOff x="5180546" y="974378"/>
              <a:chExt cx="1316831" cy="1316831"/>
            </a:xfrm>
          </p:grpSpPr>
          <p:sp>
            <p:nvSpPr>
              <p:cNvPr id="24" name="Oval 23">
                <a:extLst>
                  <a:ext uri="{FF2B5EF4-FFF2-40B4-BE49-F238E27FC236}">
                    <a16:creationId xmlns:a16="http://schemas.microsoft.com/office/drawing/2014/main" id="{E9941BC0-3070-4363-A0BE-1D714D43A69A}"/>
                  </a:ext>
                </a:extLst>
              </p:cNvPr>
              <p:cNvSpPr/>
              <p:nvPr/>
            </p:nvSpPr>
            <p:spPr>
              <a:xfrm>
                <a:off x="5180546" y="974378"/>
                <a:ext cx="1316831" cy="1316831"/>
              </a:xfrm>
              <a:prstGeom prst="ellipse">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25" name="Oval 14">
                <a:extLst>
                  <a:ext uri="{FF2B5EF4-FFF2-40B4-BE49-F238E27FC236}">
                    <a16:creationId xmlns:a16="http://schemas.microsoft.com/office/drawing/2014/main" id="{BE0A3AA0-294E-448A-9A57-08C9B44A38F8}"/>
                  </a:ext>
                </a:extLst>
              </p:cNvPr>
              <p:cNvSpPr txBox="1"/>
              <p:nvPr/>
            </p:nvSpPr>
            <p:spPr>
              <a:xfrm>
                <a:off x="5373391" y="1167223"/>
                <a:ext cx="931141" cy="931141"/>
              </a:xfrm>
              <a:prstGeom prst="rect">
                <a:avLst/>
              </a:prstGeom>
              <a:noFill/>
              <a:ln>
                <a:noFill/>
              </a:ln>
              <a:effectLst/>
            </p:spPr>
            <p:txBody>
              <a:bodyPr spcFirstLastPara="0" vert="horz" wrap="square" lIns="20320" tIns="20320" rIns="20320" bIns="20320" numCol="1" spcCol="1270" anchor="ctr" anchorCtr="0">
                <a:noAutofit/>
              </a:bodyPr>
              <a:lstStyle/>
              <a:p>
                <a:pPr algn="ctr" defTabSz="711182" fontAlgn="auto">
                  <a:lnSpc>
                    <a:spcPct val="90000"/>
                  </a:lnSpc>
                  <a:spcAft>
                    <a:spcPct val="35000"/>
                  </a:spcAft>
                  <a:defRPr/>
                </a:pPr>
                <a:r>
                  <a:rPr lang="en-US" sz="1600" dirty="0">
                    <a:solidFill>
                      <a:sysClr val="window" lastClr="FFFFFF"/>
                    </a:solidFill>
                    <a:latin typeface="Calibri" panose="020F0502020204030204"/>
                    <a:ea typeface="ＭＳ Ｐゴシック" charset="0"/>
                  </a:rPr>
                  <a:t>MGH</a:t>
                </a:r>
              </a:p>
              <a:p>
                <a:pPr algn="ctr" defTabSz="711182" fontAlgn="auto">
                  <a:lnSpc>
                    <a:spcPct val="90000"/>
                  </a:lnSpc>
                  <a:spcAft>
                    <a:spcPct val="35000"/>
                  </a:spcAft>
                  <a:defRPr/>
                </a:pPr>
                <a:r>
                  <a:rPr lang="en-US" sz="1600" dirty="0">
                    <a:solidFill>
                      <a:sysClr val="window" lastClr="FFFFFF"/>
                    </a:solidFill>
                    <a:latin typeface="Calibri" panose="020F0502020204030204"/>
                    <a:ea typeface="ＭＳ Ｐゴシック" charset="0"/>
                  </a:rPr>
                  <a:t>Lee</a:t>
                </a:r>
              </a:p>
            </p:txBody>
          </p:sp>
        </p:grpSp>
        <p:grpSp>
          <p:nvGrpSpPr>
            <p:cNvPr id="12" name="Group 11">
              <a:extLst>
                <a:ext uri="{FF2B5EF4-FFF2-40B4-BE49-F238E27FC236}">
                  <a16:creationId xmlns:a16="http://schemas.microsoft.com/office/drawing/2014/main" id="{C81F445E-1EF0-4396-9E8F-928A3F83EBED}"/>
                </a:ext>
              </a:extLst>
            </p:cNvPr>
            <p:cNvGrpSpPr/>
            <p:nvPr/>
          </p:nvGrpSpPr>
          <p:grpSpPr>
            <a:xfrm>
              <a:off x="7584730" y="3883883"/>
              <a:ext cx="1755775" cy="1755775"/>
              <a:chOff x="5180546" y="3023930"/>
              <a:chExt cx="1316831" cy="1316831"/>
            </a:xfrm>
          </p:grpSpPr>
          <p:sp>
            <p:nvSpPr>
              <p:cNvPr id="22" name="Oval 21">
                <a:extLst>
                  <a:ext uri="{FF2B5EF4-FFF2-40B4-BE49-F238E27FC236}">
                    <a16:creationId xmlns:a16="http://schemas.microsoft.com/office/drawing/2014/main" id="{ADE13364-273A-4DF5-A34A-D8BD0B5B3337}"/>
                  </a:ext>
                </a:extLst>
              </p:cNvPr>
              <p:cNvSpPr/>
              <p:nvPr/>
            </p:nvSpPr>
            <p:spPr>
              <a:xfrm>
                <a:off x="5180546" y="3023930"/>
                <a:ext cx="1316831" cy="1316831"/>
              </a:xfrm>
              <a:prstGeom prst="ellipse">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23" name="Oval 16">
                <a:extLst>
                  <a:ext uri="{FF2B5EF4-FFF2-40B4-BE49-F238E27FC236}">
                    <a16:creationId xmlns:a16="http://schemas.microsoft.com/office/drawing/2014/main" id="{45C01F41-C5FD-4EB3-8974-F322CAC0892B}"/>
                  </a:ext>
                </a:extLst>
              </p:cNvPr>
              <p:cNvSpPr txBox="1"/>
              <p:nvPr/>
            </p:nvSpPr>
            <p:spPr>
              <a:xfrm>
                <a:off x="5373391" y="3216775"/>
                <a:ext cx="931141" cy="931141"/>
              </a:xfrm>
              <a:prstGeom prst="rect">
                <a:avLst/>
              </a:prstGeom>
              <a:noFill/>
              <a:ln>
                <a:noFill/>
              </a:ln>
              <a:effectLst/>
            </p:spPr>
            <p:txBody>
              <a:bodyPr spcFirstLastPara="0" vert="horz" wrap="square" lIns="20320" tIns="20320" rIns="20320" bIns="20320" numCol="1" spcCol="1270" anchor="ctr" anchorCtr="0">
                <a:noAutofit/>
              </a:bodyPr>
              <a:lstStyle/>
              <a:p>
                <a:pPr algn="ctr" defTabSz="711182" fontAlgn="auto">
                  <a:lnSpc>
                    <a:spcPct val="90000"/>
                  </a:lnSpc>
                  <a:spcAft>
                    <a:spcPct val="35000"/>
                  </a:spcAft>
                  <a:defRPr/>
                </a:pPr>
                <a:r>
                  <a:rPr lang="en-US" sz="1600" dirty="0">
                    <a:solidFill>
                      <a:sysClr val="window" lastClr="FFFFFF"/>
                    </a:solidFill>
                    <a:latin typeface="Calibri" panose="020F0502020204030204"/>
                    <a:ea typeface="ＭＳ Ｐゴシック" charset="0"/>
                  </a:rPr>
                  <a:t>UCLA</a:t>
                </a:r>
              </a:p>
              <a:p>
                <a:pPr algn="ctr" defTabSz="711182" fontAlgn="auto">
                  <a:lnSpc>
                    <a:spcPct val="90000"/>
                  </a:lnSpc>
                  <a:spcAft>
                    <a:spcPct val="35000"/>
                  </a:spcAft>
                  <a:defRPr/>
                </a:pPr>
                <a:r>
                  <a:rPr lang="en-US" sz="1600" dirty="0">
                    <a:solidFill>
                      <a:sysClr val="window" lastClr="FFFFFF"/>
                    </a:solidFill>
                    <a:latin typeface="Calibri" panose="020F0502020204030204"/>
                    <a:ea typeface="ＭＳ Ｐゴシック" charset="0"/>
                  </a:rPr>
                  <a:t>Wong</a:t>
                </a:r>
              </a:p>
            </p:txBody>
          </p:sp>
        </p:grpSp>
        <p:grpSp>
          <p:nvGrpSpPr>
            <p:cNvPr id="13" name="Group 12">
              <a:extLst>
                <a:ext uri="{FF2B5EF4-FFF2-40B4-BE49-F238E27FC236}">
                  <a16:creationId xmlns:a16="http://schemas.microsoft.com/office/drawing/2014/main" id="{F227AC8E-41BA-4322-8582-B34E0EAAC90B}"/>
                </a:ext>
              </a:extLst>
            </p:cNvPr>
            <p:cNvGrpSpPr/>
            <p:nvPr/>
          </p:nvGrpSpPr>
          <p:grpSpPr>
            <a:xfrm>
              <a:off x="5218114" y="5250250"/>
              <a:ext cx="1755775" cy="1755775"/>
              <a:chOff x="3405584" y="4048705"/>
              <a:chExt cx="1316831" cy="1316831"/>
            </a:xfrm>
          </p:grpSpPr>
          <p:sp>
            <p:nvSpPr>
              <p:cNvPr id="20" name="Oval 19">
                <a:extLst>
                  <a:ext uri="{FF2B5EF4-FFF2-40B4-BE49-F238E27FC236}">
                    <a16:creationId xmlns:a16="http://schemas.microsoft.com/office/drawing/2014/main" id="{AAAABBD2-699A-4342-BCA3-F87B7C12AD5A}"/>
                  </a:ext>
                </a:extLst>
              </p:cNvPr>
              <p:cNvSpPr/>
              <p:nvPr/>
            </p:nvSpPr>
            <p:spPr>
              <a:xfrm>
                <a:off x="3405584" y="4048705"/>
                <a:ext cx="1316831" cy="1316831"/>
              </a:xfrm>
              <a:prstGeom prst="ellipse">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21" name="Oval 18">
                <a:extLst>
                  <a:ext uri="{FF2B5EF4-FFF2-40B4-BE49-F238E27FC236}">
                    <a16:creationId xmlns:a16="http://schemas.microsoft.com/office/drawing/2014/main" id="{B1A57551-428B-46EA-A3A8-BEB5EF69068C}"/>
                  </a:ext>
                </a:extLst>
              </p:cNvPr>
              <p:cNvSpPr txBox="1"/>
              <p:nvPr/>
            </p:nvSpPr>
            <p:spPr>
              <a:xfrm>
                <a:off x="3598429" y="4241550"/>
                <a:ext cx="931141" cy="931141"/>
              </a:xfrm>
              <a:prstGeom prst="rect">
                <a:avLst/>
              </a:prstGeom>
              <a:noFill/>
              <a:ln>
                <a:noFill/>
              </a:ln>
              <a:effectLst/>
            </p:spPr>
            <p:txBody>
              <a:bodyPr spcFirstLastPara="0" vert="horz" wrap="square" lIns="20320" tIns="20320" rIns="20320" bIns="20320" numCol="1" spcCol="1270" anchor="ctr" anchorCtr="0">
                <a:noAutofit/>
              </a:bodyPr>
              <a:lstStyle/>
              <a:p>
                <a:pPr algn="ctr" defTabSz="711182" fontAlgn="auto">
                  <a:lnSpc>
                    <a:spcPct val="90000"/>
                  </a:lnSpc>
                  <a:spcAft>
                    <a:spcPct val="35000"/>
                  </a:spcAft>
                  <a:defRPr/>
                </a:pPr>
                <a:r>
                  <a:rPr lang="en-US" sz="1600" dirty="0">
                    <a:solidFill>
                      <a:sysClr val="window" lastClr="FFFFFF"/>
                    </a:solidFill>
                    <a:latin typeface="Calibri" panose="020F0502020204030204"/>
                    <a:ea typeface="ＭＳ Ｐゴシック" charset="0"/>
                  </a:rPr>
                  <a:t>Hopkins</a:t>
                </a:r>
              </a:p>
              <a:p>
                <a:pPr algn="ctr" defTabSz="711182" fontAlgn="auto">
                  <a:lnSpc>
                    <a:spcPct val="90000"/>
                  </a:lnSpc>
                  <a:spcAft>
                    <a:spcPct val="35000"/>
                  </a:spcAft>
                  <a:defRPr/>
                </a:pPr>
                <a:r>
                  <a:rPr lang="en-US" sz="1600" dirty="0">
                    <a:solidFill>
                      <a:sysClr val="window" lastClr="FFFFFF"/>
                    </a:solidFill>
                    <a:latin typeface="Calibri" panose="020F0502020204030204"/>
                    <a:ea typeface="ＭＳ Ｐゴシック" charset="0"/>
                  </a:rPr>
                  <a:t>Papadopoulos</a:t>
                </a:r>
              </a:p>
              <a:p>
                <a:pPr algn="ctr" defTabSz="711182" fontAlgn="auto">
                  <a:lnSpc>
                    <a:spcPct val="90000"/>
                  </a:lnSpc>
                  <a:spcAft>
                    <a:spcPct val="35000"/>
                  </a:spcAft>
                  <a:defRPr/>
                </a:pPr>
                <a:endParaRPr lang="en-US" sz="1600" dirty="0">
                  <a:solidFill>
                    <a:sysClr val="window" lastClr="FFFFFF"/>
                  </a:solidFill>
                  <a:latin typeface="Calibri" panose="020F0502020204030204"/>
                  <a:ea typeface="ＭＳ Ｐゴシック" charset="0"/>
                </a:endParaRPr>
              </a:p>
            </p:txBody>
          </p:sp>
        </p:grpSp>
        <p:grpSp>
          <p:nvGrpSpPr>
            <p:cNvPr id="14" name="Group 13">
              <a:extLst>
                <a:ext uri="{FF2B5EF4-FFF2-40B4-BE49-F238E27FC236}">
                  <a16:creationId xmlns:a16="http://schemas.microsoft.com/office/drawing/2014/main" id="{5D4636A3-630D-4233-88F2-31766A88B853}"/>
                </a:ext>
              </a:extLst>
            </p:cNvPr>
            <p:cNvGrpSpPr/>
            <p:nvPr/>
          </p:nvGrpSpPr>
          <p:grpSpPr>
            <a:xfrm>
              <a:off x="2851497" y="3883883"/>
              <a:ext cx="1755775" cy="1755775"/>
              <a:chOff x="1630621" y="3023930"/>
              <a:chExt cx="1316831" cy="1316831"/>
            </a:xfrm>
          </p:grpSpPr>
          <p:sp>
            <p:nvSpPr>
              <p:cNvPr id="18" name="Oval 17">
                <a:extLst>
                  <a:ext uri="{FF2B5EF4-FFF2-40B4-BE49-F238E27FC236}">
                    <a16:creationId xmlns:a16="http://schemas.microsoft.com/office/drawing/2014/main" id="{575C77E3-7A06-4F4A-BE63-A86FDE9E9DD4}"/>
                  </a:ext>
                </a:extLst>
              </p:cNvPr>
              <p:cNvSpPr/>
              <p:nvPr/>
            </p:nvSpPr>
            <p:spPr>
              <a:xfrm>
                <a:off x="1630621" y="3023930"/>
                <a:ext cx="1316831" cy="1316831"/>
              </a:xfrm>
              <a:prstGeom prst="ellipse">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19" name="Oval 20">
                <a:extLst>
                  <a:ext uri="{FF2B5EF4-FFF2-40B4-BE49-F238E27FC236}">
                    <a16:creationId xmlns:a16="http://schemas.microsoft.com/office/drawing/2014/main" id="{FFDDD76F-4C73-4328-A9FC-E928F8007AE4}"/>
                  </a:ext>
                </a:extLst>
              </p:cNvPr>
              <p:cNvSpPr txBox="1"/>
              <p:nvPr/>
            </p:nvSpPr>
            <p:spPr>
              <a:xfrm>
                <a:off x="1823466" y="3216775"/>
                <a:ext cx="931141" cy="931141"/>
              </a:xfrm>
              <a:prstGeom prst="rect">
                <a:avLst/>
              </a:prstGeom>
              <a:noFill/>
              <a:ln>
                <a:noFill/>
              </a:ln>
              <a:effectLst/>
            </p:spPr>
            <p:txBody>
              <a:bodyPr spcFirstLastPara="0" vert="horz" wrap="square" lIns="20320" tIns="20320" rIns="20320" bIns="20320" numCol="1" spcCol="1270" anchor="ctr" anchorCtr="0">
                <a:noAutofit/>
              </a:bodyPr>
              <a:lstStyle/>
              <a:p>
                <a:pPr algn="ctr" defTabSz="711182" fontAlgn="auto">
                  <a:lnSpc>
                    <a:spcPct val="90000"/>
                  </a:lnSpc>
                  <a:spcAft>
                    <a:spcPct val="35000"/>
                  </a:spcAft>
                  <a:defRPr/>
                </a:pPr>
                <a:r>
                  <a:rPr lang="en-US" sz="1600" dirty="0">
                    <a:solidFill>
                      <a:sysClr val="window" lastClr="FFFFFF"/>
                    </a:solidFill>
                    <a:latin typeface="Calibri" panose="020F0502020204030204"/>
                    <a:ea typeface="ＭＳ Ｐゴシック" charset="0"/>
                  </a:rPr>
                  <a:t>Yale </a:t>
                </a:r>
              </a:p>
              <a:p>
                <a:pPr algn="ctr" defTabSz="711182" fontAlgn="auto">
                  <a:lnSpc>
                    <a:spcPct val="90000"/>
                  </a:lnSpc>
                  <a:spcAft>
                    <a:spcPct val="35000"/>
                  </a:spcAft>
                  <a:defRPr/>
                </a:pPr>
                <a:r>
                  <a:rPr lang="en-US" sz="1600" dirty="0">
                    <a:solidFill>
                      <a:sysClr val="window" lastClr="FFFFFF"/>
                    </a:solidFill>
                    <a:latin typeface="Calibri" panose="020F0502020204030204"/>
                    <a:ea typeface="ＭＳ Ｐゴシック" charset="0"/>
                  </a:rPr>
                  <a:t>Patel</a:t>
                </a:r>
              </a:p>
            </p:txBody>
          </p:sp>
        </p:grpSp>
        <p:grpSp>
          <p:nvGrpSpPr>
            <p:cNvPr id="15" name="Group 14">
              <a:extLst>
                <a:ext uri="{FF2B5EF4-FFF2-40B4-BE49-F238E27FC236}">
                  <a16:creationId xmlns:a16="http://schemas.microsoft.com/office/drawing/2014/main" id="{B790823D-5F8D-4BCE-9AD6-69860E2893CE}"/>
                </a:ext>
              </a:extLst>
            </p:cNvPr>
            <p:cNvGrpSpPr/>
            <p:nvPr/>
          </p:nvGrpSpPr>
          <p:grpSpPr>
            <a:xfrm>
              <a:off x="2851497" y="1151147"/>
              <a:ext cx="1755775" cy="1755775"/>
              <a:chOff x="1630621" y="974378"/>
              <a:chExt cx="1316831" cy="1316831"/>
            </a:xfrm>
          </p:grpSpPr>
          <p:sp>
            <p:nvSpPr>
              <p:cNvPr id="16" name="Oval 15">
                <a:extLst>
                  <a:ext uri="{FF2B5EF4-FFF2-40B4-BE49-F238E27FC236}">
                    <a16:creationId xmlns:a16="http://schemas.microsoft.com/office/drawing/2014/main" id="{59120308-F1B8-436D-9D68-87A2C1419E1C}"/>
                  </a:ext>
                </a:extLst>
              </p:cNvPr>
              <p:cNvSpPr/>
              <p:nvPr/>
            </p:nvSpPr>
            <p:spPr>
              <a:xfrm>
                <a:off x="1630621" y="974378"/>
                <a:ext cx="1316831" cy="1316831"/>
              </a:xfrm>
              <a:prstGeom prst="ellipse">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17" name="Oval 22">
                <a:extLst>
                  <a:ext uri="{FF2B5EF4-FFF2-40B4-BE49-F238E27FC236}">
                    <a16:creationId xmlns:a16="http://schemas.microsoft.com/office/drawing/2014/main" id="{B1B87114-8051-40BD-B89D-F4EC639242B6}"/>
                  </a:ext>
                </a:extLst>
              </p:cNvPr>
              <p:cNvSpPr txBox="1"/>
              <p:nvPr/>
            </p:nvSpPr>
            <p:spPr>
              <a:xfrm>
                <a:off x="1823466" y="1167223"/>
                <a:ext cx="931141" cy="931141"/>
              </a:xfrm>
              <a:prstGeom prst="rect">
                <a:avLst/>
              </a:prstGeom>
              <a:noFill/>
              <a:ln>
                <a:noFill/>
              </a:ln>
              <a:effectLst/>
            </p:spPr>
            <p:txBody>
              <a:bodyPr spcFirstLastPara="0" vert="horz" wrap="square" lIns="20320" tIns="20320" rIns="20320" bIns="20320" numCol="1" spcCol="1270" anchor="ctr" anchorCtr="0">
                <a:noAutofit/>
              </a:bodyPr>
              <a:lstStyle/>
              <a:p>
                <a:pPr algn="ctr" defTabSz="711182" fontAlgn="auto">
                  <a:lnSpc>
                    <a:spcPct val="90000"/>
                  </a:lnSpc>
                  <a:spcAft>
                    <a:spcPct val="35000"/>
                  </a:spcAft>
                  <a:defRPr/>
                </a:pPr>
                <a:r>
                  <a:rPr lang="en-US" sz="1600" dirty="0">
                    <a:solidFill>
                      <a:sysClr val="window" lastClr="FFFFFF"/>
                    </a:solidFill>
                    <a:latin typeface="Calibri" panose="020F0502020204030204"/>
                    <a:ea typeface="ＭＳ Ｐゴシック" charset="0"/>
                  </a:rPr>
                  <a:t>Washington University </a:t>
                </a:r>
              </a:p>
              <a:p>
                <a:pPr algn="ctr" defTabSz="711182" fontAlgn="auto">
                  <a:lnSpc>
                    <a:spcPct val="90000"/>
                  </a:lnSpc>
                  <a:spcAft>
                    <a:spcPct val="35000"/>
                  </a:spcAft>
                  <a:defRPr/>
                </a:pPr>
                <a:r>
                  <a:rPr lang="en-US" sz="1600" dirty="0">
                    <a:solidFill>
                      <a:sysClr val="window" lastClr="FFFFFF"/>
                    </a:solidFill>
                    <a:latin typeface="Calibri" panose="020F0502020204030204"/>
                    <a:ea typeface="ＭＳ Ｐゴシック" charset="0"/>
                  </a:rPr>
                  <a:t>Cote</a:t>
                </a:r>
              </a:p>
            </p:txBody>
          </p:sp>
        </p:grpSp>
        <p:sp>
          <p:nvSpPr>
            <p:cNvPr id="30" name="TextBox 29">
              <a:extLst>
                <a:ext uri="{FF2B5EF4-FFF2-40B4-BE49-F238E27FC236}">
                  <a16:creationId xmlns:a16="http://schemas.microsoft.com/office/drawing/2014/main" id="{51FB9691-1DB7-4DB7-B712-2355B9D732E8}"/>
                </a:ext>
              </a:extLst>
            </p:cNvPr>
            <p:cNvSpPr txBox="1"/>
            <p:nvPr/>
          </p:nvSpPr>
          <p:spPr>
            <a:xfrm rot="19500000">
              <a:off x="4260408" y="1268605"/>
              <a:ext cx="1503461" cy="584968"/>
            </a:xfrm>
            <a:prstGeom prst="rect">
              <a:avLst/>
            </a:prstGeom>
            <a:noFill/>
          </p:spPr>
          <p:txBody>
            <a:bodyPr wrap="square" rtlCol="0">
              <a:spAutoFit/>
            </a:bodyPr>
            <a:lstStyle/>
            <a:p>
              <a:pPr algn="ctr" defTabSz="609585"/>
              <a:r>
                <a:rPr lang="en-US" sz="1067" b="1" dirty="0">
                  <a:solidFill>
                    <a:srgbClr val="000000"/>
                  </a:solidFill>
                  <a:latin typeface="Arial" panose="020B0604020202020204" pitchFamily="34" charset="0"/>
                  <a:ea typeface="ＭＳ Ｐゴシック" charset="0"/>
                  <a:cs typeface="Arial" panose="020B0604020202020204" pitchFamily="34" charset="0"/>
                </a:rPr>
                <a:t>CTC analysis</a:t>
              </a:r>
            </a:p>
            <a:p>
              <a:pPr algn="ctr" defTabSz="609585"/>
              <a:r>
                <a:rPr lang="en-US" sz="1067" b="1" dirty="0">
                  <a:solidFill>
                    <a:srgbClr val="000000"/>
                  </a:solidFill>
                  <a:latin typeface="Arial" panose="020B0604020202020204" pitchFamily="34" charset="0"/>
                  <a:ea typeface="ＭＳ Ｐゴシック" charset="0"/>
                  <a:cs typeface="Arial" panose="020B0604020202020204" pitchFamily="34" charset="0"/>
                </a:rPr>
                <a:t>EV protein/RNA</a:t>
              </a:r>
            </a:p>
            <a:p>
              <a:pPr algn="ctr" defTabSz="609585"/>
              <a:r>
                <a:rPr lang="en-US" sz="1067" b="1" dirty="0">
                  <a:solidFill>
                    <a:srgbClr val="000000"/>
                  </a:solidFill>
                  <a:latin typeface="Arial" panose="020B0604020202020204" pitchFamily="34" charset="0"/>
                  <a:ea typeface="ＭＳ Ｐゴシック" charset="0"/>
                  <a:cs typeface="Arial" panose="020B0604020202020204" pitchFamily="34" charset="0"/>
                </a:rPr>
                <a:t>Glioma/Breast</a:t>
              </a:r>
            </a:p>
          </p:txBody>
        </p:sp>
        <p:sp>
          <p:nvSpPr>
            <p:cNvPr id="31" name="TextBox 30">
              <a:extLst>
                <a:ext uri="{FF2B5EF4-FFF2-40B4-BE49-F238E27FC236}">
                  <a16:creationId xmlns:a16="http://schemas.microsoft.com/office/drawing/2014/main" id="{C599331A-6D39-4B87-9E37-CE146E9839C4}"/>
                </a:ext>
              </a:extLst>
            </p:cNvPr>
            <p:cNvSpPr txBox="1"/>
            <p:nvPr/>
          </p:nvSpPr>
          <p:spPr>
            <a:xfrm rot="1860000">
              <a:off x="6461567" y="1390743"/>
              <a:ext cx="1408653" cy="584968"/>
            </a:xfrm>
            <a:prstGeom prst="rect">
              <a:avLst/>
            </a:prstGeom>
            <a:noFill/>
          </p:spPr>
          <p:txBody>
            <a:bodyPr wrap="square" rtlCol="0">
              <a:spAutoFit/>
            </a:bodyPr>
            <a:lstStyle/>
            <a:p>
              <a:pPr algn="ctr" defTabSz="609585"/>
              <a:r>
                <a:rPr lang="en-US" sz="1067" b="1" dirty="0">
                  <a:solidFill>
                    <a:srgbClr val="000000"/>
                  </a:solidFill>
                  <a:latin typeface="Arial" panose="020B0604020202020204" pitchFamily="34" charset="0"/>
                  <a:ea typeface="ＭＳ Ｐゴシック" charset="0"/>
                  <a:cs typeface="Arial" panose="020B0604020202020204" pitchFamily="34" charset="0"/>
                </a:rPr>
                <a:t>EV isolation, </a:t>
              </a:r>
            </a:p>
            <a:p>
              <a:pPr algn="ctr" defTabSz="609585"/>
              <a:r>
                <a:rPr lang="en-US" sz="1067" b="1" dirty="0">
                  <a:solidFill>
                    <a:srgbClr val="000000"/>
                  </a:solidFill>
                  <a:latin typeface="Arial" panose="020B0604020202020204" pitchFamily="34" charset="0"/>
                  <a:ea typeface="ＭＳ Ｐゴシック" charset="0"/>
                  <a:cs typeface="Arial" panose="020B0604020202020204" pitchFamily="34" charset="0"/>
                </a:rPr>
                <a:t>EV protein/RNA</a:t>
              </a:r>
            </a:p>
            <a:p>
              <a:pPr algn="ctr" defTabSz="609585"/>
              <a:r>
                <a:rPr lang="en-US" sz="1067" b="1" dirty="0">
                  <a:solidFill>
                    <a:srgbClr val="000000"/>
                  </a:solidFill>
                  <a:latin typeface="Arial" panose="020B0604020202020204" pitchFamily="34" charset="0"/>
                  <a:ea typeface="ＭＳ Ｐゴシック" charset="0"/>
                  <a:cs typeface="Arial" panose="020B0604020202020204" pitchFamily="34" charset="0"/>
                </a:rPr>
                <a:t>Glioma/Ovarian</a:t>
              </a:r>
            </a:p>
          </p:txBody>
        </p:sp>
        <p:sp>
          <p:nvSpPr>
            <p:cNvPr id="32" name="TextBox 31">
              <a:extLst>
                <a:ext uri="{FF2B5EF4-FFF2-40B4-BE49-F238E27FC236}">
                  <a16:creationId xmlns:a16="http://schemas.microsoft.com/office/drawing/2014/main" id="{3ECAC635-F278-4B68-B06D-93FC64D7FB0C}"/>
                </a:ext>
              </a:extLst>
            </p:cNvPr>
            <p:cNvSpPr txBox="1"/>
            <p:nvPr/>
          </p:nvSpPr>
          <p:spPr>
            <a:xfrm rot="1982227">
              <a:off x="6938064" y="741543"/>
              <a:ext cx="1408653" cy="420756"/>
            </a:xfrm>
            <a:prstGeom prst="rect">
              <a:avLst/>
            </a:prstGeom>
            <a:noFill/>
          </p:spPr>
          <p:txBody>
            <a:bodyPr wrap="square" rtlCol="0">
              <a:spAutoFit/>
            </a:bodyPr>
            <a:lstStyle/>
            <a:p>
              <a:pPr algn="ctr" defTabSz="1219170" fontAlgn="auto">
                <a:spcBef>
                  <a:spcPts val="0"/>
                </a:spcBef>
                <a:spcAft>
                  <a:spcPts val="0"/>
                </a:spcAft>
                <a:defRPr/>
              </a:pPr>
              <a:r>
                <a:rPr lang="en-US" sz="1067" b="1" dirty="0">
                  <a:solidFill>
                    <a:prstClr val="black"/>
                  </a:solidFill>
                  <a:latin typeface="Arial" panose="020B0604020202020204" pitchFamily="34" charset="0"/>
                  <a:ea typeface="ＭＳ Ｐゴシック" charset="0"/>
                  <a:cs typeface="Arial" panose="020B0604020202020204" pitchFamily="34" charset="0"/>
                </a:rPr>
                <a:t>EV isolation, </a:t>
              </a:r>
            </a:p>
            <a:p>
              <a:pPr algn="ctr" defTabSz="1219170" fontAlgn="auto">
                <a:spcBef>
                  <a:spcPts val="0"/>
                </a:spcBef>
                <a:spcAft>
                  <a:spcPts val="0"/>
                </a:spcAft>
                <a:defRPr/>
              </a:pPr>
              <a:r>
                <a:rPr lang="en-US" sz="1067" b="1" dirty="0">
                  <a:solidFill>
                    <a:prstClr val="black"/>
                  </a:solidFill>
                  <a:latin typeface="Arial" panose="020B0604020202020204" pitchFamily="34" charset="0"/>
                  <a:ea typeface="ＭＳ Ｐゴシック" charset="0"/>
                  <a:cs typeface="Arial" panose="020B0604020202020204" pitchFamily="34" charset="0"/>
                </a:rPr>
                <a:t>EV protein/RNA</a:t>
              </a:r>
            </a:p>
          </p:txBody>
        </p:sp>
        <p:sp>
          <p:nvSpPr>
            <p:cNvPr id="33" name="TextBox 32">
              <a:extLst>
                <a:ext uri="{FF2B5EF4-FFF2-40B4-BE49-F238E27FC236}">
                  <a16:creationId xmlns:a16="http://schemas.microsoft.com/office/drawing/2014/main" id="{C4057DE9-B59D-49BA-82F9-33337609D01D}"/>
                </a:ext>
              </a:extLst>
            </p:cNvPr>
            <p:cNvSpPr txBox="1"/>
            <p:nvPr/>
          </p:nvSpPr>
          <p:spPr>
            <a:xfrm rot="-1620000">
              <a:off x="5810831" y="5226127"/>
              <a:ext cx="2762421" cy="420756"/>
            </a:xfrm>
            <a:prstGeom prst="rect">
              <a:avLst/>
            </a:prstGeom>
            <a:noFill/>
          </p:spPr>
          <p:txBody>
            <a:bodyPr wrap="square" rtlCol="0">
              <a:spAutoFit/>
            </a:bodyPr>
            <a:lstStyle/>
            <a:p>
              <a:pPr algn="ctr" defTabSz="1219170" fontAlgn="auto">
                <a:spcBef>
                  <a:spcPts val="0"/>
                </a:spcBef>
                <a:spcAft>
                  <a:spcPts val="0"/>
                </a:spcAft>
                <a:defRPr/>
              </a:pPr>
              <a:r>
                <a:rPr lang="en-US" sz="1067" b="1" dirty="0">
                  <a:solidFill>
                    <a:prstClr val="black"/>
                  </a:solidFill>
                  <a:latin typeface="Arial" panose="020B0604020202020204" pitchFamily="34" charset="0"/>
                  <a:ea typeface="ＭＳ Ｐゴシック" charset="0"/>
                  <a:cs typeface="Arial" panose="020B0604020202020204" pitchFamily="34" charset="0"/>
                </a:rPr>
                <a:t>Saliva </a:t>
              </a:r>
            </a:p>
            <a:p>
              <a:pPr algn="ctr" defTabSz="1219170" fontAlgn="auto">
                <a:spcBef>
                  <a:spcPts val="0"/>
                </a:spcBef>
                <a:spcAft>
                  <a:spcPts val="0"/>
                </a:spcAft>
                <a:defRPr/>
              </a:pPr>
              <a:r>
                <a:rPr lang="en-US" sz="1067" b="1" dirty="0">
                  <a:solidFill>
                    <a:prstClr val="black"/>
                  </a:solidFill>
                  <a:latin typeface="Arial" panose="020B0604020202020204" pitchFamily="34" charset="0"/>
                  <a:ea typeface="ＭＳ Ｐゴシック" charset="0"/>
                  <a:cs typeface="Arial" panose="020B0604020202020204" pitchFamily="34" charset="0"/>
                </a:rPr>
                <a:t>Liquid Biopsy</a:t>
              </a:r>
            </a:p>
          </p:txBody>
        </p:sp>
        <p:sp>
          <p:nvSpPr>
            <p:cNvPr id="35" name="TextBox 34">
              <a:extLst>
                <a:ext uri="{FF2B5EF4-FFF2-40B4-BE49-F238E27FC236}">
                  <a16:creationId xmlns:a16="http://schemas.microsoft.com/office/drawing/2014/main" id="{9C26DB6E-01A0-456C-83A0-7C8BF3E07F4D}"/>
                </a:ext>
              </a:extLst>
            </p:cNvPr>
            <p:cNvSpPr txBox="1"/>
            <p:nvPr/>
          </p:nvSpPr>
          <p:spPr>
            <a:xfrm rot="16200000">
              <a:off x="3127179" y="3115805"/>
              <a:ext cx="3924743" cy="420756"/>
            </a:xfrm>
            <a:prstGeom prst="rect">
              <a:avLst/>
            </a:prstGeom>
            <a:noFill/>
          </p:spPr>
          <p:txBody>
            <a:bodyPr wrap="square" rtlCol="0">
              <a:spAutoFit/>
            </a:bodyPr>
            <a:lstStyle/>
            <a:p>
              <a:pPr algn="ctr" defTabSz="609585"/>
              <a:r>
                <a:rPr lang="en-US" sz="1067" b="1" dirty="0">
                  <a:solidFill>
                    <a:srgbClr val="000000"/>
                  </a:solidFill>
                  <a:latin typeface="Arial" panose="020B0604020202020204" pitchFamily="34" charset="0"/>
                  <a:ea typeface="ＭＳ Ｐゴシック" charset="0"/>
                  <a:cs typeface="Arial" panose="020B0604020202020204" pitchFamily="34" charset="0"/>
                </a:rPr>
                <a:t>CNV analysis in </a:t>
              </a:r>
            </a:p>
            <a:p>
              <a:pPr algn="ctr" defTabSz="609585"/>
              <a:r>
                <a:rPr lang="en-US" sz="1067" b="1" dirty="0">
                  <a:solidFill>
                    <a:srgbClr val="000000"/>
                  </a:solidFill>
                  <a:latin typeface="Arial" panose="020B0604020202020204" pitchFamily="34" charset="0"/>
                  <a:ea typeface="ＭＳ Ｐゴシック" charset="0"/>
                  <a:cs typeface="Arial" panose="020B0604020202020204" pitchFamily="34" charset="0"/>
                </a:rPr>
                <a:t>CSF Glioma</a:t>
              </a:r>
            </a:p>
          </p:txBody>
        </p:sp>
        <p:sp>
          <p:nvSpPr>
            <p:cNvPr id="36" name="TextBox 35">
              <a:extLst>
                <a:ext uri="{FF2B5EF4-FFF2-40B4-BE49-F238E27FC236}">
                  <a16:creationId xmlns:a16="http://schemas.microsoft.com/office/drawing/2014/main" id="{23071FB3-CA40-43CB-8560-E1CB878EE933}"/>
                </a:ext>
              </a:extLst>
            </p:cNvPr>
            <p:cNvSpPr txBox="1"/>
            <p:nvPr/>
          </p:nvSpPr>
          <p:spPr>
            <a:xfrm>
              <a:off x="5143238" y="1825668"/>
              <a:ext cx="2226457" cy="256545"/>
            </a:xfrm>
            <a:prstGeom prst="rect">
              <a:avLst/>
            </a:prstGeom>
            <a:noFill/>
          </p:spPr>
          <p:txBody>
            <a:bodyPr wrap="square" rtlCol="0">
              <a:spAutoFit/>
            </a:bodyPr>
            <a:lstStyle/>
            <a:p>
              <a:pPr defTabSz="1219170" fontAlgn="auto">
                <a:spcBef>
                  <a:spcPts val="0"/>
                </a:spcBef>
                <a:spcAft>
                  <a:spcPts val="0"/>
                </a:spcAft>
                <a:defRPr/>
              </a:pPr>
              <a:r>
                <a:rPr lang="en-US" sz="1067" b="1" dirty="0">
                  <a:solidFill>
                    <a:prstClr val="black"/>
                  </a:solidFill>
                  <a:latin typeface="Arial" panose="020B0604020202020204" pitchFamily="34" charset="0"/>
                  <a:ea typeface="ＭＳ Ｐゴシック" charset="0"/>
                  <a:cs typeface="Arial" panose="020B0604020202020204" pitchFamily="34" charset="0"/>
                </a:rPr>
                <a:t>EVs, CTCs / nPLEX, CTC-chip</a:t>
              </a:r>
            </a:p>
          </p:txBody>
        </p:sp>
        <p:sp>
          <p:nvSpPr>
            <p:cNvPr id="37" name="TextBox 36">
              <a:extLst>
                <a:ext uri="{FF2B5EF4-FFF2-40B4-BE49-F238E27FC236}">
                  <a16:creationId xmlns:a16="http://schemas.microsoft.com/office/drawing/2014/main" id="{39117DAE-3953-4F12-970C-BFCFE6CEDE26}"/>
                </a:ext>
              </a:extLst>
            </p:cNvPr>
            <p:cNvSpPr txBox="1"/>
            <p:nvPr/>
          </p:nvSpPr>
          <p:spPr>
            <a:xfrm>
              <a:off x="4443330" y="4201747"/>
              <a:ext cx="3171567" cy="584968"/>
            </a:xfrm>
            <a:prstGeom prst="rect">
              <a:avLst/>
            </a:prstGeom>
            <a:noFill/>
          </p:spPr>
          <p:txBody>
            <a:bodyPr wrap="square" rtlCol="0">
              <a:spAutoFit/>
            </a:bodyPr>
            <a:lstStyle/>
            <a:p>
              <a:pPr defTabSz="1219170" fontAlgn="auto">
                <a:spcBef>
                  <a:spcPts val="0"/>
                </a:spcBef>
                <a:spcAft>
                  <a:spcPts val="0"/>
                </a:spcAft>
                <a:defRPr/>
              </a:pPr>
              <a:r>
                <a:rPr lang="en-US" sz="1067" b="1" dirty="0">
                  <a:solidFill>
                    <a:prstClr val="black"/>
                  </a:solidFill>
                  <a:latin typeface="Arial" panose="020B0604020202020204" pitchFamily="34" charset="0"/>
                  <a:ea typeface="ＭＳ Ｐゴシック" charset="0"/>
                  <a:cs typeface="Arial" panose="020B0604020202020204" pitchFamily="34" charset="0"/>
                </a:rPr>
                <a:t>Ultra-short ctDNA, Analysis by EFIRM &amp; NGS</a:t>
              </a:r>
            </a:p>
            <a:p>
              <a:pPr defTabSz="1219170" fontAlgn="auto">
                <a:spcBef>
                  <a:spcPts val="0"/>
                </a:spcBef>
                <a:spcAft>
                  <a:spcPts val="0"/>
                </a:spcAft>
                <a:defRPr/>
              </a:pPr>
              <a:endParaRPr lang="en-US" sz="1067" b="1" dirty="0">
                <a:solidFill>
                  <a:prstClr val="black"/>
                </a:solidFill>
                <a:latin typeface="Arial" panose="020B0604020202020204" pitchFamily="34" charset="0"/>
                <a:ea typeface="ＭＳ Ｐゴシック" charset="0"/>
                <a:cs typeface="Arial" panose="020B0604020202020204" pitchFamily="34" charset="0"/>
              </a:endParaRPr>
            </a:p>
            <a:p>
              <a:pPr defTabSz="1219170" fontAlgn="auto">
                <a:spcBef>
                  <a:spcPts val="0"/>
                </a:spcBef>
                <a:spcAft>
                  <a:spcPts val="0"/>
                </a:spcAft>
                <a:defRPr/>
              </a:pPr>
              <a:r>
                <a:rPr lang="en-US" sz="1067" b="1" dirty="0">
                  <a:solidFill>
                    <a:prstClr val="black"/>
                  </a:solidFill>
                  <a:latin typeface="Arial" panose="020B0604020202020204" pitchFamily="34" charset="0"/>
                  <a:ea typeface="ＭＳ Ｐゴシック" charset="0"/>
                  <a:cs typeface="Arial" panose="020B0604020202020204" pitchFamily="34" charset="0"/>
                </a:rPr>
                <a:t>Mutations and methylation by NGS &amp; EFIRM</a:t>
              </a:r>
            </a:p>
          </p:txBody>
        </p:sp>
        <p:sp>
          <p:nvSpPr>
            <p:cNvPr id="38" name="TextBox 37">
              <a:extLst>
                <a:ext uri="{FF2B5EF4-FFF2-40B4-BE49-F238E27FC236}">
                  <a16:creationId xmlns:a16="http://schemas.microsoft.com/office/drawing/2014/main" id="{E62C7522-1D9D-43F3-8363-E444D9BC9920}"/>
                </a:ext>
              </a:extLst>
            </p:cNvPr>
            <p:cNvSpPr txBox="1"/>
            <p:nvPr/>
          </p:nvSpPr>
          <p:spPr>
            <a:xfrm rot="5400000">
              <a:off x="5533138" y="3139102"/>
              <a:ext cx="3048852" cy="420756"/>
            </a:xfrm>
            <a:prstGeom prst="rect">
              <a:avLst/>
            </a:prstGeom>
            <a:noFill/>
          </p:spPr>
          <p:txBody>
            <a:bodyPr wrap="square" rtlCol="0">
              <a:spAutoFit/>
            </a:bodyPr>
            <a:lstStyle/>
            <a:p>
              <a:pPr algn="ctr" defTabSz="609585"/>
              <a:r>
                <a:rPr lang="en-US" sz="1067" b="1" dirty="0">
                  <a:solidFill>
                    <a:srgbClr val="000000"/>
                  </a:solidFill>
                  <a:latin typeface="Arial" panose="020B0604020202020204" pitchFamily="34" charset="0"/>
                  <a:ea typeface="ＭＳ Ｐゴシック" charset="0"/>
                  <a:cs typeface="Arial" panose="020B0604020202020204" pitchFamily="34" charset="0"/>
                </a:rPr>
                <a:t>CSF and blood for the </a:t>
              </a:r>
            </a:p>
            <a:p>
              <a:pPr algn="ctr" defTabSz="609585"/>
              <a:r>
                <a:rPr lang="en-US" sz="1067" b="1" dirty="0">
                  <a:solidFill>
                    <a:srgbClr val="000000"/>
                  </a:solidFill>
                  <a:latin typeface="Arial" panose="020B0604020202020204" pitchFamily="34" charset="0"/>
                  <a:ea typeface="ＭＳ Ｐゴシック" charset="0"/>
                  <a:cs typeface="Arial" panose="020B0604020202020204" pitchFamily="34" charset="0"/>
                </a:rPr>
                <a:t>detection of DNA</a:t>
              </a:r>
            </a:p>
          </p:txBody>
        </p:sp>
        <p:cxnSp>
          <p:nvCxnSpPr>
            <p:cNvPr id="45" name="Straight Arrow Connector 44">
              <a:extLst>
                <a:ext uri="{FF2B5EF4-FFF2-40B4-BE49-F238E27FC236}">
                  <a16:creationId xmlns:a16="http://schemas.microsoft.com/office/drawing/2014/main" id="{BCB84500-D733-4DE4-8AE5-336958E79348}"/>
                </a:ext>
              </a:extLst>
            </p:cNvPr>
            <p:cNvCxnSpPr/>
            <p:nvPr/>
          </p:nvCxnSpPr>
          <p:spPr>
            <a:xfrm flipV="1">
              <a:off x="4453494" y="929531"/>
              <a:ext cx="755705" cy="44748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7315BA7E-3369-4AFA-A23D-4ECAF47F775F}"/>
                </a:ext>
              </a:extLst>
            </p:cNvPr>
            <p:cNvCxnSpPr/>
            <p:nvPr/>
          </p:nvCxnSpPr>
          <p:spPr>
            <a:xfrm>
              <a:off x="5132765" y="2171319"/>
              <a:ext cx="2033129"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3C4BEADC-126E-4597-9E4A-209C5691C390}"/>
                </a:ext>
              </a:extLst>
            </p:cNvPr>
            <p:cNvCxnSpPr/>
            <p:nvPr/>
          </p:nvCxnSpPr>
          <p:spPr>
            <a:xfrm flipV="1">
              <a:off x="6710556" y="4873907"/>
              <a:ext cx="848259" cy="43294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2AEAC3E1-C99A-44F7-A5B1-37F8BA5D445D}"/>
                </a:ext>
              </a:extLst>
            </p:cNvPr>
            <p:cNvCxnSpPr/>
            <p:nvPr/>
          </p:nvCxnSpPr>
          <p:spPr>
            <a:xfrm>
              <a:off x="4636780" y="4477803"/>
              <a:ext cx="2760989"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EC9DC36D-ABDA-4A7E-8878-D0E534635390}"/>
                </a:ext>
              </a:extLst>
            </p:cNvPr>
            <p:cNvCxnSpPr/>
            <p:nvPr/>
          </p:nvCxnSpPr>
          <p:spPr>
            <a:xfrm>
              <a:off x="5475240" y="1607751"/>
              <a:ext cx="0" cy="372513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6A20D79A-6799-4071-9116-DB5CD67469B8}"/>
                </a:ext>
              </a:extLst>
            </p:cNvPr>
            <p:cNvCxnSpPr/>
            <p:nvPr/>
          </p:nvCxnSpPr>
          <p:spPr>
            <a:xfrm>
              <a:off x="6592312" y="1683225"/>
              <a:ext cx="0" cy="356702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AA039857-35BC-44A2-BA9C-B8121E232D4E}"/>
                </a:ext>
              </a:extLst>
            </p:cNvPr>
            <p:cNvCxnSpPr/>
            <p:nvPr/>
          </p:nvCxnSpPr>
          <p:spPr>
            <a:xfrm>
              <a:off x="7057563" y="838738"/>
              <a:ext cx="784293" cy="51188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58509D08-9BDB-4B00-A05F-E967BA4D9027}"/>
                </a:ext>
              </a:extLst>
            </p:cNvPr>
            <p:cNvCxnSpPr/>
            <p:nvPr/>
          </p:nvCxnSpPr>
          <p:spPr>
            <a:xfrm>
              <a:off x="6982802" y="1194358"/>
              <a:ext cx="668741" cy="37338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46" name="Rectangle 45">
            <a:extLst>
              <a:ext uri="{FF2B5EF4-FFF2-40B4-BE49-F238E27FC236}">
                <a16:creationId xmlns:a16="http://schemas.microsoft.com/office/drawing/2014/main" id="{C3485FED-2163-8646-BFE1-E5C5F96D68D0}"/>
              </a:ext>
              <a:ext uri="{C183D7F6-B498-43B3-948B-1728B52AA6E4}">
                <adec:decorative xmlns:adec="http://schemas.microsoft.com/office/drawing/2017/decorative" val="1"/>
              </a:ext>
            </a:extLst>
          </p:cNvPr>
          <p:cNvSpPr/>
          <p:nvPr/>
        </p:nvSpPr>
        <p:spPr>
          <a:xfrm>
            <a:off x="11734800" y="6400800"/>
            <a:ext cx="304800" cy="304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006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70B12-194D-4368-AC60-165660B697A8}"/>
              </a:ext>
            </a:extLst>
          </p:cNvPr>
          <p:cNvSpPr>
            <a:spLocks noGrp="1"/>
          </p:cNvSpPr>
          <p:nvPr>
            <p:ph type="title"/>
          </p:nvPr>
        </p:nvSpPr>
        <p:spPr/>
        <p:txBody>
          <a:bodyPr/>
          <a:lstStyle/>
          <a:p>
            <a:r>
              <a:rPr lang="en-US" b="1" dirty="0">
                <a:solidFill>
                  <a:srgbClr val="0070C0"/>
                </a:solidFill>
              </a:rPr>
              <a:t>Major Accomplishments: Technology Development</a:t>
            </a:r>
          </a:p>
        </p:txBody>
      </p:sp>
      <p:sp>
        <p:nvSpPr>
          <p:cNvPr id="3" name="Content Placeholder 2">
            <a:extLst>
              <a:ext uri="{FF2B5EF4-FFF2-40B4-BE49-F238E27FC236}">
                <a16:creationId xmlns:a16="http://schemas.microsoft.com/office/drawing/2014/main" id="{14F3E4E4-929A-414D-86E4-B5E8596F580A}"/>
              </a:ext>
            </a:extLst>
          </p:cNvPr>
          <p:cNvSpPr>
            <a:spLocks noGrp="1"/>
          </p:cNvSpPr>
          <p:nvPr>
            <p:ph sz="quarter" idx="11"/>
          </p:nvPr>
        </p:nvSpPr>
        <p:spPr>
          <a:xfrm>
            <a:off x="762000" y="1049344"/>
            <a:ext cx="10887456" cy="4513256"/>
          </a:xfrm>
        </p:spPr>
        <p:txBody>
          <a:bodyPr/>
          <a:lstStyle/>
          <a:p>
            <a:pPr>
              <a:spcBef>
                <a:spcPts val="0"/>
              </a:spcBef>
              <a:spcAft>
                <a:spcPts val="1600"/>
              </a:spcAft>
              <a:buFont typeface="Wingdings" panose="05000000000000000000" pitchFamily="2" charset="2"/>
              <a:buChar char="Ø"/>
            </a:pPr>
            <a:r>
              <a:rPr lang="en-US" sz="1867" dirty="0">
                <a:ea typeface="Times New Roman" panose="02020603050405020304" pitchFamily="18" charset="0"/>
              </a:rPr>
              <a:t>The </a:t>
            </a:r>
            <a:r>
              <a:rPr lang="en-US" sz="1867" b="1" dirty="0">
                <a:ea typeface="Times New Roman" panose="02020603050405020304" pitchFamily="18" charset="0"/>
              </a:rPr>
              <a:t>EFIRM technology </a:t>
            </a:r>
            <a:r>
              <a:rPr lang="en-US" sz="1867" dirty="0">
                <a:ea typeface="Times New Roman" panose="02020603050405020304" pitchFamily="18" charset="0"/>
              </a:rPr>
              <a:t>(</a:t>
            </a:r>
            <a:r>
              <a:rPr lang="en-US" sz="1867" u="sng" dirty="0">
                <a:ea typeface="Times New Roman" panose="02020603050405020304" pitchFamily="18" charset="0"/>
              </a:rPr>
              <a:t>E</a:t>
            </a:r>
            <a:r>
              <a:rPr lang="en-US" sz="1867" dirty="0">
                <a:ea typeface="Times New Roman" panose="02020603050405020304" pitchFamily="18" charset="0"/>
              </a:rPr>
              <a:t>lectric </a:t>
            </a:r>
            <a:r>
              <a:rPr lang="en-US" sz="1867" u="sng" dirty="0">
                <a:ea typeface="Times New Roman" panose="02020603050405020304" pitchFamily="18" charset="0"/>
              </a:rPr>
              <a:t>F</a:t>
            </a:r>
            <a:r>
              <a:rPr lang="en-US" sz="1867" dirty="0">
                <a:ea typeface="Times New Roman" panose="02020603050405020304" pitchFamily="18" charset="0"/>
              </a:rPr>
              <a:t>ield-</a:t>
            </a:r>
            <a:r>
              <a:rPr lang="en-US" sz="1867" u="sng" dirty="0">
                <a:ea typeface="Times New Roman" panose="02020603050405020304" pitchFamily="18" charset="0"/>
              </a:rPr>
              <a:t>I</a:t>
            </a:r>
            <a:r>
              <a:rPr lang="en-US" sz="1867" dirty="0">
                <a:ea typeface="Times New Roman" panose="02020603050405020304" pitchFamily="18" charset="0"/>
              </a:rPr>
              <a:t>nduced </a:t>
            </a:r>
            <a:r>
              <a:rPr lang="en-US" sz="1867" u="sng" dirty="0">
                <a:ea typeface="Times New Roman" panose="02020603050405020304" pitchFamily="18" charset="0"/>
              </a:rPr>
              <a:t>R</a:t>
            </a:r>
            <a:r>
              <a:rPr lang="en-US" sz="1867" dirty="0">
                <a:ea typeface="Times New Roman" panose="02020603050405020304" pitchFamily="18" charset="0"/>
              </a:rPr>
              <a:t>elease and </a:t>
            </a:r>
            <a:r>
              <a:rPr lang="en-US" sz="1867" u="sng" dirty="0">
                <a:ea typeface="Times New Roman" panose="02020603050405020304" pitchFamily="18" charset="0"/>
              </a:rPr>
              <a:t>M</a:t>
            </a:r>
            <a:r>
              <a:rPr lang="en-US" sz="1867" dirty="0">
                <a:ea typeface="Times New Roman" panose="02020603050405020304" pitchFamily="18" charset="0"/>
              </a:rPr>
              <a:t>easurement), uses 40-100 µL of saliva or plasma to detect somatic mutations in cfDNA for early lung cancer detection. CLIA certified; adapted for SARs-CoV detection; currently at NIST for further analyses.</a:t>
            </a:r>
          </a:p>
          <a:p>
            <a:pPr>
              <a:spcBef>
                <a:spcPts val="0"/>
              </a:spcBef>
              <a:spcAft>
                <a:spcPts val="1600"/>
              </a:spcAft>
              <a:buFont typeface="Wingdings" panose="05000000000000000000" pitchFamily="2" charset="2"/>
              <a:buChar char="Ø"/>
            </a:pPr>
            <a:r>
              <a:rPr lang="en-US" sz="1867" dirty="0">
                <a:ea typeface="Times New Roman" panose="02020603050405020304" pitchFamily="18" charset="0"/>
              </a:rPr>
              <a:t>Multi-analyte tests in bodily fluids for earlier detection of cancer using combination of aneuploidy and a well-</a:t>
            </a:r>
            <a:r>
              <a:rPr lang="en-US" sz="1867" dirty="0" err="1">
                <a:ea typeface="Times New Roman" panose="02020603050405020304" pitchFamily="18" charset="0"/>
              </a:rPr>
              <a:t>currated</a:t>
            </a:r>
            <a:r>
              <a:rPr lang="en-US" sz="1867" dirty="0">
                <a:ea typeface="Times New Roman" panose="02020603050405020304" pitchFamily="18" charset="0"/>
              </a:rPr>
              <a:t> gene panel.</a:t>
            </a:r>
          </a:p>
          <a:p>
            <a:pPr>
              <a:spcBef>
                <a:spcPts val="0"/>
              </a:spcBef>
              <a:spcAft>
                <a:spcPts val="1600"/>
              </a:spcAft>
              <a:buFont typeface="Wingdings" panose="05000000000000000000" pitchFamily="2" charset="2"/>
              <a:buChar char="Ø"/>
            </a:pPr>
            <a:r>
              <a:rPr lang="en-US" sz="1867" dirty="0">
                <a:ea typeface="Times New Roman" panose="02020603050405020304" pitchFamily="18" charset="0"/>
              </a:rPr>
              <a:t>A unique imaging system combining </a:t>
            </a:r>
            <a:r>
              <a:rPr lang="en-US" sz="1867" b="1" dirty="0">
                <a:ea typeface="Times New Roman" panose="02020603050405020304" pitchFamily="18" charset="0"/>
              </a:rPr>
              <a:t>Fourier Ptychographic Microscopy </a:t>
            </a:r>
            <a:r>
              <a:rPr lang="en-US" sz="1867" dirty="0">
                <a:ea typeface="Times New Roman" panose="02020603050405020304" pitchFamily="18" charset="0"/>
              </a:rPr>
              <a:t>with a </a:t>
            </a:r>
            <a:r>
              <a:rPr lang="en-US" sz="1867" b="1" dirty="0">
                <a:ea typeface="Times New Roman" panose="02020603050405020304" pitchFamily="18" charset="0"/>
              </a:rPr>
              <a:t>deep learning algorithm </a:t>
            </a:r>
            <a:r>
              <a:rPr lang="en-US" sz="1867" dirty="0">
                <a:ea typeface="Times New Roman" panose="02020603050405020304" pitchFamily="18" charset="0"/>
              </a:rPr>
              <a:t>for early recurrence of breast cancer. Can capture and characterize in one device; adapting this to incorporate other cancer types.</a:t>
            </a:r>
          </a:p>
          <a:p>
            <a:pPr>
              <a:spcBef>
                <a:spcPts val="0"/>
              </a:spcBef>
              <a:spcAft>
                <a:spcPts val="1600"/>
              </a:spcAft>
              <a:buFont typeface="Wingdings" panose="05000000000000000000" pitchFamily="2" charset="2"/>
              <a:buChar char="Ø"/>
            </a:pPr>
            <a:r>
              <a:rPr lang="en-US" sz="1867" b="1" dirty="0">
                <a:ea typeface="Times New Roman" panose="02020603050405020304" pitchFamily="18" charset="0"/>
              </a:rPr>
              <a:t>nPLEX (nanoplasmonic exosome), </a:t>
            </a:r>
            <a:r>
              <a:rPr lang="en-US" sz="1867" dirty="0">
                <a:ea typeface="Times New Roman" panose="02020603050405020304" pitchFamily="18" charset="0"/>
              </a:rPr>
              <a:t>an “all-in-one” chromatography system purifies EVs by removing high density lipoproteins; minimizes contamination and improves analytic sensitivity.</a:t>
            </a:r>
            <a:endParaRPr lang="en-US" sz="2400" dirty="0">
              <a:ea typeface="Times New Roman" panose="02020603050405020304" pitchFamily="18" charset="0"/>
            </a:endParaRPr>
          </a:p>
          <a:p>
            <a:pPr>
              <a:spcBef>
                <a:spcPts val="0"/>
              </a:spcBef>
              <a:spcAft>
                <a:spcPts val="1600"/>
              </a:spcAft>
              <a:buFont typeface="Wingdings" panose="05000000000000000000" pitchFamily="2" charset="2"/>
              <a:buChar char="Ø"/>
            </a:pPr>
            <a:r>
              <a:rPr lang="en-US" sz="1867" dirty="0"/>
              <a:t>Development of an </a:t>
            </a:r>
            <a:r>
              <a:rPr lang="en-US" sz="1867" b="1" dirty="0"/>
              <a:t>error-suppression technology </a:t>
            </a:r>
            <a:r>
              <a:rPr lang="en-US" sz="1867" dirty="0"/>
              <a:t>enabling ultrasensitive </a:t>
            </a:r>
            <a:r>
              <a:rPr lang="en-US" sz="1867" b="1" dirty="0"/>
              <a:t>detection of low-abundance mutations </a:t>
            </a:r>
            <a:r>
              <a:rPr lang="en-US" sz="1867" dirty="0"/>
              <a:t>with high-confidence assessment of global hypomethylation patterns in ccf DNA; next step to adapt for multi-cancer detection.</a:t>
            </a:r>
          </a:p>
          <a:p>
            <a:pPr>
              <a:spcBef>
                <a:spcPts val="0"/>
              </a:spcBef>
              <a:spcAft>
                <a:spcPts val="0"/>
              </a:spcAft>
              <a:buFont typeface="Wingdings" panose="05000000000000000000" pitchFamily="2" charset="2"/>
              <a:buChar char="Ø"/>
            </a:pPr>
            <a:r>
              <a:rPr lang="en-US" sz="1867" b="1" dirty="0">
                <a:ea typeface="Times New Roman" panose="02020603050405020304" pitchFamily="18" charset="0"/>
              </a:rPr>
              <a:t>A genome-wide aneuploidy score </a:t>
            </a:r>
            <a:r>
              <a:rPr lang="en-US" sz="1867" dirty="0">
                <a:ea typeface="Times New Roman" panose="02020603050405020304" pitchFamily="18" charset="0"/>
              </a:rPr>
              <a:t>assay in combination with somatic mutation-based strategies using CSF for detection of Medulloblastoma</a:t>
            </a:r>
            <a:r>
              <a:rPr lang="en-US" sz="1867" b="1" dirty="0">
                <a:ea typeface="Times New Roman" panose="02020603050405020304" pitchFamily="18" charset="0"/>
              </a:rPr>
              <a:t>. </a:t>
            </a:r>
            <a:endParaRPr lang="en-US" sz="2133" dirty="0">
              <a:ea typeface="Times New Roman" panose="02020603050405020304" pitchFamily="18" charset="0"/>
            </a:endParaRPr>
          </a:p>
          <a:p>
            <a:pPr marL="0" indent="0">
              <a:buNone/>
            </a:pPr>
            <a:endParaRPr lang="en-US" sz="2133" b="1" dirty="0">
              <a:solidFill>
                <a:srgbClr val="FF0000"/>
              </a:solidFill>
              <a:ea typeface="Times New Roman" panose="02020603050405020304" pitchFamily="18" charset="0"/>
            </a:endParaRPr>
          </a:p>
          <a:p>
            <a:pPr marL="0" indent="0">
              <a:buNone/>
            </a:pPr>
            <a:endParaRPr lang="en-US" sz="1867" dirty="0">
              <a:ea typeface="Times New Roman" panose="02020603050405020304" pitchFamily="18" charset="0"/>
            </a:endParaRPr>
          </a:p>
          <a:p>
            <a:pPr marL="0" indent="0">
              <a:buNone/>
            </a:pPr>
            <a:endParaRPr lang="en-US" sz="1867" dirty="0">
              <a:ea typeface="Times New Roman" panose="02020603050405020304" pitchFamily="18" charset="0"/>
            </a:endParaRPr>
          </a:p>
          <a:p>
            <a:pPr lvl="1">
              <a:spcAft>
                <a:spcPts val="1600"/>
              </a:spcAft>
            </a:pPr>
            <a:endParaRPr lang="en-US" sz="1733" dirty="0">
              <a:ea typeface="Times New Roman" panose="02020603050405020304" pitchFamily="18" charset="0"/>
            </a:endParaRPr>
          </a:p>
          <a:p>
            <a:pPr lvl="1">
              <a:spcAft>
                <a:spcPts val="1600"/>
              </a:spcAft>
            </a:pPr>
            <a:endParaRPr lang="en-US" sz="1867" dirty="0">
              <a:ea typeface="Times New Roman" panose="02020603050405020304" pitchFamily="18" charset="0"/>
            </a:endParaRPr>
          </a:p>
          <a:p>
            <a:pPr marL="0" indent="0">
              <a:buNone/>
            </a:pPr>
            <a:r>
              <a:rPr lang="en-US" dirty="0"/>
              <a:t>z</a:t>
            </a:r>
          </a:p>
        </p:txBody>
      </p:sp>
      <p:pic>
        <p:nvPicPr>
          <p:cNvPr id="4" name="Picture 3">
            <a:extLst>
              <a:ext uri="{FF2B5EF4-FFF2-40B4-BE49-F238E27FC236}">
                <a16:creationId xmlns:a16="http://schemas.microsoft.com/office/drawing/2014/main" id="{57D9F296-6056-4905-95A7-5B7F04FBC21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77049" y="888823"/>
            <a:ext cx="10843692" cy="162575"/>
          </a:xfrm>
          <a:prstGeom prst="rect">
            <a:avLst/>
          </a:prstGeom>
        </p:spPr>
      </p:pic>
      <p:sp>
        <p:nvSpPr>
          <p:cNvPr id="5" name="Rectangle 4">
            <a:extLst>
              <a:ext uri="{FF2B5EF4-FFF2-40B4-BE49-F238E27FC236}">
                <a16:creationId xmlns:a16="http://schemas.microsoft.com/office/drawing/2014/main" id="{C6C2AC5E-FB31-9541-8549-AB8F6EC4CBC7}"/>
              </a:ext>
              <a:ext uri="{C183D7F6-B498-43B3-948B-1728B52AA6E4}">
                <adec:decorative xmlns:adec="http://schemas.microsoft.com/office/drawing/2017/decorative" val="1"/>
              </a:ext>
            </a:extLst>
          </p:cNvPr>
          <p:cNvSpPr/>
          <p:nvPr/>
        </p:nvSpPr>
        <p:spPr>
          <a:xfrm>
            <a:off x="11734800" y="6400800"/>
            <a:ext cx="304800" cy="304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428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D74FA-07EB-4C65-92C7-69EFAD0A2C71}"/>
              </a:ext>
            </a:extLst>
          </p:cNvPr>
          <p:cNvSpPr>
            <a:spLocks noGrp="1"/>
          </p:cNvSpPr>
          <p:nvPr>
            <p:ph type="title"/>
          </p:nvPr>
        </p:nvSpPr>
        <p:spPr>
          <a:xfrm>
            <a:off x="338667" y="-256378"/>
            <a:ext cx="11201061" cy="920651"/>
          </a:xfrm>
        </p:spPr>
        <p:txBody>
          <a:bodyPr/>
          <a:lstStyle/>
          <a:p>
            <a:r>
              <a:rPr lang="en-US" b="1" dirty="0">
                <a:solidFill>
                  <a:srgbClr val="0070C0"/>
                </a:solidFill>
              </a:rPr>
              <a:t>Major Accomplishments: Process, Procedures, Protocols</a:t>
            </a:r>
            <a:endParaRPr lang="en-US" dirty="0"/>
          </a:p>
        </p:txBody>
      </p:sp>
      <p:sp>
        <p:nvSpPr>
          <p:cNvPr id="3" name="Content Placeholder 2">
            <a:extLst>
              <a:ext uri="{FF2B5EF4-FFF2-40B4-BE49-F238E27FC236}">
                <a16:creationId xmlns:a16="http://schemas.microsoft.com/office/drawing/2014/main" id="{6463353C-5197-4394-8B6A-539D4F667028}"/>
              </a:ext>
            </a:extLst>
          </p:cNvPr>
          <p:cNvSpPr>
            <a:spLocks noGrp="1"/>
          </p:cNvSpPr>
          <p:nvPr>
            <p:ph sz="quarter" idx="11"/>
          </p:nvPr>
        </p:nvSpPr>
        <p:spPr>
          <a:xfrm>
            <a:off x="652272" y="893774"/>
            <a:ext cx="10887456" cy="5760279"/>
          </a:xfrm>
        </p:spPr>
        <p:txBody>
          <a:bodyPr/>
          <a:lstStyle/>
          <a:p>
            <a:pPr marL="0" indent="0">
              <a:buNone/>
            </a:pPr>
            <a:r>
              <a:rPr lang="en-US" sz="2133" b="1" dirty="0">
                <a:ea typeface="Times New Roman" panose="02020603050405020304" pitchFamily="18" charset="0"/>
              </a:rPr>
              <a:t> </a:t>
            </a:r>
          </a:p>
          <a:p>
            <a:pPr marL="0" indent="0">
              <a:buNone/>
            </a:pPr>
            <a:r>
              <a:rPr lang="en-US" sz="2133" b="1" dirty="0">
                <a:ea typeface="Times New Roman" panose="02020603050405020304" pitchFamily="18" charset="0"/>
              </a:rPr>
              <a:t>In the first three years of funding,  LBC has developed agreed-upon Standard Operating Procedures (SOPs) for the following:</a:t>
            </a:r>
          </a:p>
          <a:p>
            <a:pPr>
              <a:buFont typeface="Wingdings" panose="05000000000000000000" pitchFamily="2" charset="2"/>
              <a:buChar char="Ø"/>
            </a:pPr>
            <a:r>
              <a:rPr lang="en-US" sz="2133" dirty="0">
                <a:ea typeface="Times New Roman" panose="02020603050405020304" pitchFamily="18" charset="0"/>
              </a:rPr>
              <a:t>The collection and prospective accrual of a variety of biospecimens/biofluids;</a:t>
            </a:r>
          </a:p>
          <a:p>
            <a:pPr>
              <a:buFont typeface="Wingdings" panose="05000000000000000000" pitchFamily="2" charset="2"/>
              <a:buChar char="Ø"/>
            </a:pPr>
            <a:r>
              <a:rPr lang="en-US" sz="2133" dirty="0">
                <a:ea typeface="Times New Roman" panose="02020603050405020304" pitchFamily="18" charset="0"/>
              </a:rPr>
              <a:t>The processing, handling, and preparation of the biospecimens (pre-analytics);</a:t>
            </a:r>
          </a:p>
          <a:p>
            <a:pPr>
              <a:buFont typeface="Wingdings" panose="05000000000000000000" pitchFamily="2" charset="2"/>
              <a:buChar char="Ø"/>
            </a:pPr>
            <a:r>
              <a:rPr lang="en-US" sz="2133" dirty="0">
                <a:ea typeface="Times New Roman" panose="02020603050405020304" pitchFamily="18" charset="0"/>
              </a:rPr>
              <a:t>Shared the protocols both within the consortium and with the community at large;</a:t>
            </a:r>
          </a:p>
          <a:p>
            <a:pPr marL="0" indent="0">
              <a:buNone/>
            </a:pPr>
            <a:endParaRPr lang="en-US" sz="2133" dirty="0">
              <a:ea typeface="Times New Roman" panose="02020603050405020304" pitchFamily="18" charset="0"/>
            </a:endParaRPr>
          </a:p>
          <a:p>
            <a:pPr marL="0" indent="0">
              <a:buNone/>
            </a:pPr>
            <a:r>
              <a:rPr lang="en-US" sz="2133" dirty="0">
                <a:ea typeface="Times New Roman" panose="02020603050405020304" pitchFamily="18" charset="0"/>
              </a:rPr>
              <a:t>In Process for distribution to a broader audience: contributions from all of the sites has resulted in the preparation of two “white paper” manuscripts:</a:t>
            </a:r>
          </a:p>
          <a:p>
            <a:pPr marL="685783" lvl="2" indent="-380990">
              <a:spcBef>
                <a:spcPts val="0"/>
              </a:spcBef>
              <a:spcAft>
                <a:spcPts val="0"/>
              </a:spcAft>
              <a:buFont typeface="Arial" panose="020B0604020202020204" pitchFamily="34" charset="0"/>
              <a:buChar char="•"/>
            </a:pPr>
            <a:r>
              <a:rPr lang="en-US" sz="2133" dirty="0">
                <a:latin typeface="Times New Roman" panose="02020603050405020304" pitchFamily="18" charset="0"/>
                <a:ea typeface="Times New Roman" panose="02020603050405020304" pitchFamily="18" charset="0"/>
              </a:rPr>
              <a:t>“</a:t>
            </a:r>
            <a:r>
              <a:rPr lang="en-US" sz="2133" dirty="0">
                <a:ea typeface="Times New Roman" panose="02020603050405020304" pitchFamily="18" charset="0"/>
              </a:rPr>
              <a:t>The Liquid Biopsy Consortium: Challenges and Opportunities for Cancer Screening and Monitoring”</a:t>
            </a:r>
          </a:p>
          <a:p>
            <a:pPr marL="685783" lvl="2" indent="-380990">
              <a:spcBef>
                <a:spcPts val="0"/>
              </a:spcBef>
              <a:spcAft>
                <a:spcPts val="0"/>
              </a:spcAft>
              <a:buFont typeface="Arial" panose="020B0604020202020204" pitchFamily="34" charset="0"/>
              <a:buChar char="•"/>
            </a:pPr>
            <a:r>
              <a:rPr lang="en-US" sz="2133" dirty="0">
                <a:ea typeface="Times New Roman" panose="02020603050405020304" pitchFamily="18" charset="0"/>
              </a:rPr>
              <a:t>“Role of Preanalytical Variables in Liquid Biopsy” </a:t>
            </a:r>
            <a:endParaRPr lang="en-US" sz="2133" dirty="0">
              <a:ea typeface="Calibri" panose="020F0502020204030204" pitchFamily="34" charset="0"/>
            </a:endParaRPr>
          </a:p>
          <a:p>
            <a:pPr lvl="2">
              <a:spcBef>
                <a:spcPts val="0"/>
              </a:spcBef>
              <a:spcAft>
                <a:spcPts val="0"/>
              </a:spcAft>
              <a:buFont typeface="Arial" panose="020B0604020202020204" pitchFamily="34" charset="0"/>
              <a:buChar char="•"/>
            </a:pPr>
            <a:endParaRPr lang="en-US" sz="2133" dirty="0">
              <a:ea typeface="Calibri" panose="020F0502020204030204" pitchFamily="34" charset="0"/>
            </a:endParaRPr>
          </a:p>
          <a:p>
            <a:pPr>
              <a:buFont typeface="Wingdings" panose="05000000000000000000" pitchFamily="2" charset="2"/>
              <a:buChar char="Ø"/>
            </a:pPr>
            <a:endParaRPr lang="en-US" sz="2133" dirty="0">
              <a:ea typeface="Times New Roman" panose="02020603050405020304" pitchFamily="18" charset="0"/>
            </a:endParaRPr>
          </a:p>
          <a:p>
            <a:pPr>
              <a:buFont typeface="Wingdings" panose="05000000000000000000" pitchFamily="2" charset="2"/>
              <a:buChar char="Ø"/>
            </a:pPr>
            <a:endParaRPr lang="en-US" sz="2133" dirty="0">
              <a:ea typeface="Times New Roman" panose="02020603050405020304" pitchFamily="18" charset="0"/>
            </a:endParaRPr>
          </a:p>
          <a:p>
            <a:pPr>
              <a:buFont typeface="Wingdings" panose="05000000000000000000" pitchFamily="2" charset="2"/>
              <a:buChar char="Ø"/>
            </a:pPr>
            <a:endParaRPr lang="en-US" sz="2133" dirty="0">
              <a:ea typeface="Times New Roman" panose="02020603050405020304" pitchFamily="18" charset="0"/>
            </a:endParaRPr>
          </a:p>
          <a:p>
            <a:pPr marL="0" indent="0">
              <a:buNone/>
            </a:pPr>
            <a:endParaRPr lang="en-US" sz="2133" b="1" dirty="0">
              <a:solidFill>
                <a:srgbClr val="FF0000"/>
              </a:solidFill>
              <a:ea typeface="Times New Roman" panose="02020603050405020304" pitchFamily="18" charset="0"/>
            </a:endParaRPr>
          </a:p>
        </p:txBody>
      </p:sp>
      <p:pic>
        <p:nvPicPr>
          <p:cNvPr id="4" name="Picture 3">
            <a:extLst>
              <a:ext uri="{FF2B5EF4-FFF2-40B4-BE49-F238E27FC236}">
                <a16:creationId xmlns:a16="http://schemas.microsoft.com/office/drawing/2014/main" id="{BFB68505-7989-465E-84B1-E03CE1FDDE8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77049" y="731201"/>
            <a:ext cx="10843692" cy="162575"/>
          </a:xfrm>
          <a:prstGeom prst="rect">
            <a:avLst/>
          </a:prstGeom>
        </p:spPr>
      </p:pic>
      <p:sp>
        <p:nvSpPr>
          <p:cNvPr id="5" name="Rectangle 4">
            <a:extLst>
              <a:ext uri="{FF2B5EF4-FFF2-40B4-BE49-F238E27FC236}">
                <a16:creationId xmlns:a16="http://schemas.microsoft.com/office/drawing/2014/main" id="{6F25F574-05E8-EB4A-B9FB-C1DEF5279F98}"/>
              </a:ext>
              <a:ext uri="{C183D7F6-B498-43B3-948B-1728B52AA6E4}">
                <adec:decorative xmlns:adec="http://schemas.microsoft.com/office/drawing/2017/decorative" val="1"/>
              </a:ext>
            </a:extLst>
          </p:cNvPr>
          <p:cNvSpPr/>
          <p:nvPr/>
        </p:nvSpPr>
        <p:spPr>
          <a:xfrm>
            <a:off x="11734800" y="6400800"/>
            <a:ext cx="304800" cy="304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8107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14C3470-9640-4F09-913F-5CEE2D496836}"/>
              </a:ext>
            </a:extLst>
          </p:cNvPr>
          <p:cNvSpPr>
            <a:spLocks noGrp="1"/>
          </p:cNvSpPr>
          <p:nvPr>
            <p:ph type="title"/>
          </p:nvPr>
        </p:nvSpPr>
        <p:spPr>
          <a:xfrm>
            <a:off x="658284" y="414867"/>
            <a:ext cx="10888133" cy="423333"/>
          </a:xfrm>
        </p:spPr>
        <p:txBody>
          <a:bodyPr/>
          <a:lstStyle/>
          <a:p>
            <a:r>
              <a:rPr lang="en-US" b="1" dirty="0">
                <a:solidFill>
                  <a:srgbClr val="0070C0"/>
                </a:solidFill>
              </a:rPr>
              <a:t>Sharing Information </a:t>
            </a:r>
          </a:p>
        </p:txBody>
      </p:sp>
      <p:pic>
        <p:nvPicPr>
          <p:cNvPr id="5" name="Picture 4">
            <a:extLst>
              <a:ext uri="{FF2B5EF4-FFF2-40B4-BE49-F238E27FC236}">
                <a16:creationId xmlns:a16="http://schemas.microsoft.com/office/drawing/2014/main" id="{39FBC0B1-881A-44F1-99D8-198B1663F6C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77049" y="888823"/>
            <a:ext cx="10843692" cy="162575"/>
          </a:xfrm>
          <a:prstGeom prst="rect">
            <a:avLst/>
          </a:prstGeom>
        </p:spPr>
      </p:pic>
      <p:sp>
        <p:nvSpPr>
          <p:cNvPr id="3" name="Content Placeholder 2">
            <a:extLst>
              <a:ext uri="{FF2B5EF4-FFF2-40B4-BE49-F238E27FC236}">
                <a16:creationId xmlns:a16="http://schemas.microsoft.com/office/drawing/2014/main" id="{FF79093B-A3F9-4E86-B012-8EF5B75BE92A}"/>
              </a:ext>
            </a:extLst>
          </p:cNvPr>
          <p:cNvSpPr>
            <a:spLocks noGrp="1"/>
          </p:cNvSpPr>
          <p:nvPr>
            <p:ph sz="quarter" idx="11"/>
          </p:nvPr>
        </p:nvSpPr>
        <p:spPr>
          <a:xfrm>
            <a:off x="652272" y="1160223"/>
            <a:ext cx="10887456" cy="4800600"/>
          </a:xfrm>
        </p:spPr>
        <p:txBody>
          <a:bodyPr/>
          <a:lstStyle/>
          <a:p>
            <a:pPr marL="0" indent="0">
              <a:spcAft>
                <a:spcPts val="0"/>
              </a:spcAft>
              <a:buNone/>
            </a:pPr>
            <a:r>
              <a:rPr lang="en-US" sz="2133" b="1" i="1" dirty="0">
                <a:ea typeface="Times New Roman" panose="02020603050405020304" pitchFamily="18" charset="0"/>
              </a:rPr>
              <a:t>42 publications </a:t>
            </a:r>
            <a:r>
              <a:rPr lang="en-US" sz="2133" dirty="0">
                <a:ea typeface="Times New Roman" panose="02020603050405020304" pitchFamily="18" charset="0"/>
              </a:rPr>
              <a:t>in peer-review journals with significant impact in the field resulting from this work.</a:t>
            </a:r>
          </a:p>
          <a:p>
            <a:pPr lvl="1">
              <a:spcAft>
                <a:spcPts val="0"/>
              </a:spcAft>
            </a:pPr>
            <a:r>
              <a:rPr lang="en-US" sz="1600" b="1" i="1" dirty="0">
                <a:ea typeface="Times New Roman" panose="02020603050405020304" pitchFamily="18" charset="0"/>
              </a:rPr>
              <a:t>Stringencies </a:t>
            </a:r>
            <a:r>
              <a:rPr lang="en-US" sz="1600" dirty="0">
                <a:ea typeface="Times New Roman" panose="02020603050405020304" pitchFamily="18" charset="0"/>
              </a:rPr>
              <a:t>established for sample accession, preparation, shipping.</a:t>
            </a:r>
          </a:p>
          <a:p>
            <a:pPr lvl="1">
              <a:spcAft>
                <a:spcPts val="0"/>
              </a:spcAft>
            </a:pPr>
            <a:r>
              <a:rPr lang="en-US" sz="1600" b="1" i="1" dirty="0">
                <a:ea typeface="Times New Roman" panose="02020603050405020304" pitchFamily="18" charset="0"/>
              </a:rPr>
              <a:t>Analytics on low volumes of biofluids </a:t>
            </a:r>
            <a:r>
              <a:rPr lang="en-US" sz="1600" dirty="0">
                <a:ea typeface="Times New Roman" panose="02020603050405020304" pitchFamily="18" charset="0"/>
              </a:rPr>
              <a:t>including saliva, sputum, urine. </a:t>
            </a:r>
          </a:p>
          <a:p>
            <a:pPr lvl="1">
              <a:spcAft>
                <a:spcPts val="0"/>
              </a:spcAft>
            </a:pPr>
            <a:r>
              <a:rPr lang="en-US" sz="1600" b="1" i="1" dirty="0">
                <a:ea typeface="Times New Roman" panose="02020603050405020304" pitchFamily="18" charset="0"/>
              </a:rPr>
              <a:t>“Out-Reach”</a:t>
            </a:r>
            <a:r>
              <a:rPr lang="en-US" sz="1600" dirty="0">
                <a:ea typeface="Times New Roman" panose="02020603050405020304" pitchFamily="18" charset="0"/>
              </a:rPr>
              <a:t> has moved analytics into validation by </a:t>
            </a:r>
            <a:r>
              <a:rPr lang="en-US" sz="1600" b="1" dirty="0">
                <a:ea typeface="Times New Roman" panose="02020603050405020304" pitchFamily="18" charset="0"/>
              </a:rPr>
              <a:t>NIST,</a:t>
            </a:r>
            <a:r>
              <a:rPr lang="en-US" sz="1600" dirty="0">
                <a:ea typeface="Times New Roman" panose="02020603050405020304" pitchFamily="18" charset="0"/>
              </a:rPr>
              <a:t> </a:t>
            </a:r>
            <a:r>
              <a:rPr lang="en-US" sz="1600" b="1" dirty="0">
                <a:ea typeface="Times New Roman" panose="02020603050405020304" pitchFamily="18" charset="0"/>
              </a:rPr>
              <a:t>NIH Foundation’s Liquid Biopsy Collaborative Community, BloodPAC and Advocacy Groups for Ovarian and Breast and Brain Tumors</a:t>
            </a:r>
            <a:r>
              <a:rPr lang="en-US" sz="1867" dirty="0">
                <a:ea typeface="Times New Roman" panose="02020603050405020304" pitchFamily="18" charset="0"/>
              </a:rPr>
              <a:t>. </a:t>
            </a:r>
          </a:p>
          <a:p>
            <a:pPr lvl="1">
              <a:spcAft>
                <a:spcPts val="0"/>
              </a:spcAft>
            </a:pPr>
            <a:endParaRPr lang="en-US" sz="1867" dirty="0">
              <a:ea typeface="Times New Roman" panose="02020603050405020304" pitchFamily="18" charset="0"/>
            </a:endParaRPr>
          </a:p>
          <a:p>
            <a:pPr marL="0" indent="0">
              <a:buNone/>
            </a:pPr>
            <a:endParaRPr lang="en-US" sz="1867" dirty="0">
              <a:ea typeface="Times New Roman" panose="02020603050405020304" pitchFamily="18" charset="0"/>
            </a:endParaRPr>
          </a:p>
          <a:p>
            <a:pPr marL="0" indent="0">
              <a:buNone/>
            </a:pPr>
            <a:r>
              <a:rPr lang="en-US" sz="2133" b="1" u="sng" dirty="0">
                <a:solidFill>
                  <a:srgbClr val="0070C0"/>
                </a:solidFill>
                <a:ea typeface="Times New Roman" panose="02020603050405020304" pitchFamily="18" charset="0"/>
              </a:rPr>
              <a:t>Added Value by this Consortium: </a:t>
            </a:r>
          </a:p>
          <a:p>
            <a:pPr lvl="1">
              <a:spcBef>
                <a:spcPts val="0"/>
              </a:spcBef>
              <a:spcAft>
                <a:spcPts val="0"/>
              </a:spcAft>
              <a:buFont typeface="Wingdings" panose="05000000000000000000" pitchFamily="2" charset="2"/>
              <a:buChar char="Ø"/>
            </a:pPr>
            <a:r>
              <a:rPr lang="en-US" sz="1867" dirty="0">
                <a:ea typeface="Times New Roman" panose="02020603050405020304" pitchFamily="18" charset="0"/>
              </a:rPr>
              <a:t>has a track record and organization that will provide analytics for the </a:t>
            </a:r>
            <a:r>
              <a:rPr lang="en-US" sz="1867" dirty="0"/>
              <a:t>65% of cancers lacking a screening test.</a:t>
            </a:r>
          </a:p>
          <a:p>
            <a:pPr lvl="1">
              <a:spcBef>
                <a:spcPts val="0"/>
              </a:spcBef>
              <a:spcAft>
                <a:spcPts val="0"/>
              </a:spcAft>
              <a:buFont typeface="Wingdings" panose="05000000000000000000" pitchFamily="2" charset="2"/>
              <a:buChar char="Ø"/>
            </a:pPr>
            <a:r>
              <a:rPr lang="en-US" sz="1867" dirty="0">
                <a:ea typeface="Times New Roman" panose="02020603050405020304" pitchFamily="18" charset="0"/>
              </a:rPr>
              <a:t>provides stringency and analytic standardization that is lacking in translational studies.</a:t>
            </a:r>
          </a:p>
          <a:p>
            <a:pPr lvl="1">
              <a:spcBef>
                <a:spcPts val="0"/>
              </a:spcBef>
              <a:spcAft>
                <a:spcPts val="0"/>
              </a:spcAft>
              <a:buFont typeface="Wingdings" panose="05000000000000000000" pitchFamily="2" charset="2"/>
              <a:buChar char="Ø"/>
            </a:pPr>
            <a:r>
              <a:rPr lang="en-US" sz="1867" dirty="0">
                <a:ea typeface="Times New Roman" panose="02020603050405020304" pitchFamily="18" charset="0"/>
              </a:rPr>
              <a:t>provides easy access to annotated samples accrued by their clinical collaborators.</a:t>
            </a:r>
          </a:p>
          <a:p>
            <a:pPr lvl="1">
              <a:spcBef>
                <a:spcPts val="0"/>
              </a:spcBef>
              <a:spcAft>
                <a:spcPts val="0"/>
              </a:spcAft>
              <a:buFont typeface="Wingdings" panose="05000000000000000000" pitchFamily="2" charset="2"/>
              <a:buChar char="Ø"/>
            </a:pPr>
            <a:r>
              <a:rPr lang="en-US" sz="1867" dirty="0"/>
              <a:t>the focus and attention to replicability and cross-analytic confirmation will increase sensitivity and specificity</a:t>
            </a:r>
          </a:p>
          <a:p>
            <a:pPr lvl="1">
              <a:spcBef>
                <a:spcPts val="0"/>
              </a:spcBef>
              <a:spcAft>
                <a:spcPts val="0"/>
              </a:spcAft>
              <a:buFont typeface="Wingdings" panose="05000000000000000000" pitchFamily="2" charset="2"/>
              <a:buChar char="Ø"/>
            </a:pPr>
            <a:r>
              <a:rPr lang="en-US" sz="1867" dirty="0"/>
              <a:t>will incorporate novel AI, proteomic, risk-benefit and imaging collaborators.</a:t>
            </a:r>
          </a:p>
          <a:p>
            <a:pPr marL="0" indent="0">
              <a:buNone/>
            </a:pPr>
            <a:endParaRPr lang="en-US" sz="1867" dirty="0">
              <a:ea typeface="Times New Roman" panose="02020603050405020304" pitchFamily="18" charset="0"/>
            </a:endParaRPr>
          </a:p>
          <a:p>
            <a:endParaRPr lang="en-US" sz="1867" dirty="0"/>
          </a:p>
        </p:txBody>
      </p:sp>
      <p:sp>
        <p:nvSpPr>
          <p:cNvPr id="6" name="Rectangle 5">
            <a:extLst>
              <a:ext uri="{FF2B5EF4-FFF2-40B4-BE49-F238E27FC236}">
                <a16:creationId xmlns:a16="http://schemas.microsoft.com/office/drawing/2014/main" id="{6DE36B4D-442B-CD4C-A4F8-8CE3862B6E22}"/>
              </a:ext>
              <a:ext uri="{C183D7F6-B498-43B3-948B-1728B52AA6E4}">
                <adec:decorative xmlns:adec="http://schemas.microsoft.com/office/drawing/2017/decorative" val="1"/>
              </a:ext>
            </a:extLst>
          </p:cNvPr>
          <p:cNvSpPr/>
          <p:nvPr/>
        </p:nvSpPr>
        <p:spPr>
          <a:xfrm>
            <a:off x="11734800" y="6400800"/>
            <a:ext cx="304800" cy="304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17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102" y="379053"/>
            <a:ext cx="11377796" cy="577092"/>
          </a:xfrm>
        </p:spPr>
        <p:txBody>
          <a:bodyPr/>
          <a:lstStyle/>
          <a:p>
            <a:r>
              <a:rPr lang="en-US" b="1" dirty="0">
                <a:solidFill>
                  <a:srgbClr val="0070C0"/>
                </a:solidFill>
              </a:rPr>
              <a:t>Continuing Challenges: LB In Early Cancer Assessment </a:t>
            </a:r>
          </a:p>
        </p:txBody>
      </p:sp>
      <p:sp>
        <p:nvSpPr>
          <p:cNvPr id="3" name="Content Placeholder 2"/>
          <p:cNvSpPr>
            <a:spLocks noGrp="1"/>
          </p:cNvSpPr>
          <p:nvPr>
            <p:ph sz="quarter" idx="11"/>
          </p:nvPr>
        </p:nvSpPr>
        <p:spPr>
          <a:xfrm>
            <a:off x="429193" y="1334639"/>
            <a:ext cx="11377796" cy="4950100"/>
          </a:xfrm>
        </p:spPr>
        <p:txBody>
          <a:bodyPr/>
          <a:lstStyle/>
          <a:p>
            <a:pPr lvl="1" indent="-609585">
              <a:spcAft>
                <a:spcPts val="0"/>
              </a:spcAft>
              <a:buNone/>
            </a:pPr>
            <a:r>
              <a:rPr lang="en-US" dirty="0">
                <a:solidFill>
                  <a:srgbClr val="2A5DA5"/>
                </a:solidFill>
              </a:rPr>
              <a:t>Low levels of genetic targets:</a:t>
            </a:r>
          </a:p>
          <a:p>
            <a:pPr marL="1068891" indent="-380990">
              <a:spcAft>
                <a:spcPts val="0"/>
              </a:spcAft>
              <a:buFont typeface="Wingdings" panose="05000000000000000000" pitchFamily="2" charset="2"/>
              <a:buChar char="§"/>
            </a:pPr>
            <a:r>
              <a:rPr lang="en-US" sz="1867" dirty="0"/>
              <a:t>Low levels of mutant ctDNA and other tumor associated circulating targets that are “diluted” with wild-type DNA; thus, requiring large volumes of blood/plasma; </a:t>
            </a:r>
          </a:p>
          <a:p>
            <a:pPr marL="687900" indent="374641">
              <a:spcAft>
                <a:spcPts val="0"/>
              </a:spcAft>
              <a:buNone/>
            </a:pPr>
            <a:r>
              <a:rPr lang="en-US" sz="1867" dirty="0"/>
              <a:t>Limit of Detection: what level of the biomarkers must be present in blood?</a:t>
            </a:r>
          </a:p>
          <a:p>
            <a:pPr marL="1068891" indent="-380990">
              <a:spcAft>
                <a:spcPts val="0"/>
              </a:spcAft>
              <a:buFont typeface="Wingdings" panose="05000000000000000000" pitchFamily="2" charset="2"/>
              <a:buChar char="§"/>
            </a:pPr>
            <a:r>
              <a:rPr lang="en-US" sz="1867" dirty="0"/>
              <a:t>Low capture efficiency (ctDNA detection varies from 49-78% in patients with localized disease).</a:t>
            </a:r>
          </a:p>
          <a:p>
            <a:pPr marL="1068891" indent="-380990">
              <a:spcAft>
                <a:spcPts val="0"/>
              </a:spcAft>
              <a:buFont typeface="Wingdings" panose="05000000000000000000" pitchFamily="2" charset="2"/>
              <a:buChar char="§"/>
            </a:pPr>
            <a:r>
              <a:rPr lang="en-US" sz="1867" dirty="0"/>
              <a:t>Issues with specificity, precision, accuracy, etc.</a:t>
            </a:r>
          </a:p>
          <a:p>
            <a:pPr marL="0" indent="0">
              <a:spcAft>
                <a:spcPts val="0"/>
              </a:spcAft>
              <a:buNone/>
            </a:pPr>
            <a:endParaRPr lang="en-US" dirty="0">
              <a:solidFill>
                <a:srgbClr val="2A5DA5"/>
              </a:solidFill>
            </a:endParaRPr>
          </a:p>
          <a:p>
            <a:pPr marL="0" indent="0">
              <a:spcAft>
                <a:spcPts val="0"/>
              </a:spcAft>
              <a:buNone/>
            </a:pPr>
            <a:r>
              <a:rPr lang="en-US" dirty="0">
                <a:solidFill>
                  <a:srgbClr val="2A5DA5"/>
                </a:solidFill>
              </a:rPr>
              <a:t>Tumor heterogeneity:</a:t>
            </a:r>
          </a:p>
          <a:p>
            <a:pPr marL="990575" lvl="1" indent="-380990">
              <a:spcAft>
                <a:spcPts val="0"/>
              </a:spcAft>
              <a:buFont typeface="Wingdings" panose="05000000000000000000" pitchFamily="2" charset="2"/>
              <a:buChar char="§"/>
            </a:pPr>
            <a:r>
              <a:rPr lang="en-US" sz="1867" dirty="0"/>
              <a:t>Is liquid biopsy representative of all the genetic clones of a tumor? </a:t>
            </a:r>
          </a:p>
          <a:p>
            <a:pPr marL="990575" lvl="1" indent="-380990">
              <a:spcAft>
                <a:spcPts val="0"/>
              </a:spcAft>
              <a:buFont typeface="Wingdings" panose="05000000000000000000" pitchFamily="2" charset="2"/>
              <a:buChar char="§"/>
            </a:pPr>
            <a:r>
              <a:rPr lang="en-US" sz="1867" dirty="0"/>
              <a:t>Is there sample bias? (i.e., are all regions of the tumor the same?)</a:t>
            </a:r>
          </a:p>
          <a:p>
            <a:pPr marL="990575" lvl="1" indent="-380990">
              <a:spcAft>
                <a:spcPts val="0"/>
              </a:spcAft>
              <a:buFont typeface="Wingdings" panose="05000000000000000000" pitchFamily="2" charset="2"/>
              <a:buChar char="§"/>
            </a:pPr>
            <a:r>
              <a:rPr lang="en-US" sz="1867" dirty="0"/>
              <a:t>What are the clinically relevant targets?</a:t>
            </a:r>
          </a:p>
          <a:p>
            <a:pPr lvl="1" indent="0">
              <a:spcAft>
                <a:spcPts val="0"/>
              </a:spcAft>
              <a:buNone/>
            </a:pPr>
            <a:endParaRPr lang="en-US" sz="1867" dirty="0"/>
          </a:p>
          <a:p>
            <a:pPr marL="0" indent="0">
              <a:spcAft>
                <a:spcPts val="0"/>
              </a:spcAft>
              <a:buNone/>
            </a:pPr>
            <a:r>
              <a:rPr lang="en-US" sz="2400" dirty="0">
                <a:solidFill>
                  <a:srgbClr val="2A67A5"/>
                </a:solidFill>
              </a:rPr>
              <a:t>Data Sharing and Verification:</a:t>
            </a:r>
          </a:p>
          <a:p>
            <a:pPr marL="990575" lvl="1" indent="-380990">
              <a:spcAft>
                <a:spcPts val="0"/>
              </a:spcAft>
              <a:buFont typeface="Wingdings" panose="05000000000000000000" pitchFamily="2" charset="2"/>
              <a:buChar char="§"/>
            </a:pPr>
            <a:r>
              <a:rPr lang="en-US" sz="1867" dirty="0"/>
              <a:t>Currently available technologies are </a:t>
            </a:r>
            <a:r>
              <a:rPr lang="en-US" sz="1867" b="1" dirty="0"/>
              <a:t>proprietary </a:t>
            </a:r>
            <a:r>
              <a:rPr lang="en-US" sz="1867" dirty="0"/>
              <a:t>and does not allow data sharing and verification</a:t>
            </a:r>
          </a:p>
          <a:p>
            <a:pPr marL="990575" lvl="1" indent="-380990">
              <a:spcAft>
                <a:spcPts val="0"/>
              </a:spcAft>
              <a:buFont typeface="Wingdings" panose="05000000000000000000" pitchFamily="2" charset="2"/>
              <a:buChar char="§"/>
            </a:pPr>
            <a:r>
              <a:rPr lang="en-US" sz="1867" dirty="0"/>
              <a:t>Data sharing would empower inter-lab validation and verification</a:t>
            </a:r>
          </a:p>
          <a:p>
            <a:pPr marL="990575" lvl="1" indent="-380990">
              <a:spcAft>
                <a:spcPts val="0"/>
              </a:spcAft>
              <a:buFont typeface="Wingdings" panose="05000000000000000000" pitchFamily="2" charset="2"/>
              <a:buChar char="§"/>
            </a:pPr>
            <a:r>
              <a:rPr lang="en-US" sz="1867" dirty="0"/>
              <a:t>Developed algorithms are backbox and does not permit federated modeling</a:t>
            </a:r>
          </a:p>
          <a:p>
            <a:pPr marL="609585" lvl="2" indent="0">
              <a:buNone/>
            </a:pPr>
            <a:endParaRPr lang="en-US" dirty="0"/>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flipV="1">
            <a:off x="429193" y="1181298"/>
            <a:ext cx="11207641" cy="44087"/>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E5E2A972-DE26-A94A-B1B4-3B1AFC22C1B8}"/>
              </a:ext>
              <a:ext uri="{C183D7F6-B498-43B3-948B-1728B52AA6E4}">
                <adec:decorative xmlns:adec="http://schemas.microsoft.com/office/drawing/2017/decorative" val="1"/>
              </a:ext>
            </a:extLst>
          </p:cNvPr>
          <p:cNvSpPr/>
          <p:nvPr/>
        </p:nvSpPr>
        <p:spPr>
          <a:xfrm>
            <a:off x="11658600" y="6400800"/>
            <a:ext cx="304800" cy="304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9053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238BE1-D16F-4556-AF48-B79F53FCE34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sz="1200" dirty="0"/>
              <a:t>Liquid Biopsy (End)</a:t>
            </a:r>
          </a:p>
        </p:txBody>
      </p:sp>
      <p:grpSp>
        <p:nvGrpSpPr>
          <p:cNvPr id="12" name="Group 11" descr="Liquid biopsy infographic showing collection tubes for blood, urine, saliva, and cerebrospinal fluid">
            <a:extLst>
              <a:ext uri="{FF2B5EF4-FFF2-40B4-BE49-F238E27FC236}">
                <a16:creationId xmlns:a16="http://schemas.microsoft.com/office/drawing/2014/main" id="{F6F08466-405A-4CD3-A143-D592E91BEC91}"/>
              </a:ext>
            </a:extLst>
          </p:cNvPr>
          <p:cNvGrpSpPr/>
          <p:nvPr/>
        </p:nvGrpSpPr>
        <p:grpSpPr>
          <a:xfrm>
            <a:off x="4280480" y="1502568"/>
            <a:ext cx="3003621" cy="2440350"/>
            <a:chOff x="4280480" y="1502568"/>
            <a:chExt cx="3003621" cy="2440350"/>
          </a:xfrm>
        </p:grpSpPr>
        <p:pic>
          <p:nvPicPr>
            <p:cNvPr id="4" name="Picture 3">
              <a:extLst>
                <a:ext uri="{FF2B5EF4-FFF2-40B4-BE49-F238E27FC236}">
                  <a16:creationId xmlns:a16="http://schemas.microsoft.com/office/drawing/2014/main" id="{BC80B2CE-5229-914B-84AE-EFFEDD467D71}"/>
                </a:ext>
              </a:extLst>
            </p:cNvPr>
            <p:cNvPicPr>
              <a:picLocks noChangeAspect="1"/>
            </p:cNvPicPr>
            <p:nvPr/>
          </p:nvPicPr>
          <p:blipFill rotWithShape="1">
            <a:blip r:embed="rId2"/>
            <a:srcRect t="30127" r="55850"/>
            <a:stretch/>
          </p:blipFill>
          <p:spPr>
            <a:xfrm>
              <a:off x="4280480" y="1990660"/>
              <a:ext cx="2467114" cy="1952258"/>
            </a:xfrm>
            <a:prstGeom prst="rect">
              <a:avLst/>
            </a:prstGeom>
          </p:spPr>
        </p:pic>
        <p:pic>
          <p:nvPicPr>
            <p:cNvPr id="7" name="Picture 6">
              <a:extLst>
                <a:ext uri="{FF2B5EF4-FFF2-40B4-BE49-F238E27FC236}">
                  <a16:creationId xmlns:a16="http://schemas.microsoft.com/office/drawing/2014/main" id="{572E10C4-E75E-FD42-B2CE-8415A14BC59C}"/>
                </a:ext>
              </a:extLst>
            </p:cNvPr>
            <p:cNvPicPr>
              <a:picLocks noChangeAspect="1"/>
            </p:cNvPicPr>
            <p:nvPr/>
          </p:nvPicPr>
          <p:blipFill>
            <a:blip r:embed="rId3"/>
            <a:stretch>
              <a:fillRect/>
            </a:stretch>
          </p:blipFill>
          <p:spPr>
            <a:xfrm>
              <a:off x="6568967" y="1990660"/>
              <a:ext cx="659736" cy="1905220"/>
            </a:xfrm>
            <a:prstGeom prst="rect">
              <a:avLst/>
            </a:prstGeom>
          </p:spPr>
        </p:pic>
        <p:sp>
          <p:nvSpPr>
            <p:cNvPr id="2" name="Rectangle 1">
              <a:extLst>
                <a:ext uri="{FF2B5EF4-FFF2-40B4-BE49-F238E27FC236}">
                  <a16:creationId xmlns:a16="http://schemas.microsoft.com/office/drawing/2014/main" id="{170C787D-4506-364E-A56B-BA943C9BE9E3}"/>
                </a:ext>
              </a:extLst>
            </p:cNvPr>
            <p:cNvSpPr/>
            <p:nvPr/>
          </p:nvSpPr>
          <p:spPr>
            <a:xfrm>
              <a:off x="4333577" y="1581665"/>
              <a:ext cx="2895126" cy="408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pic>
          <p:nvPicPr>
            <p:cNvPr id="9" name="Picture 8">
              <a:extLst>
                <a:ext uri="{FF2B5EF4-FFF2-40B4-BE49-F238E27FC236}">
                  <a16:creationId xmlns:a16="http://schemas.microsoft.com/office/drawing/2014/main" id="{22983438-FEA3-2649-8358-BDF41A2E2A43}"/>
                </a:ext>
              </a:extLst>
            </p:cNvPr>
            <p:cNvPicPr>
              <a:picLocks noChangeAspect="1"/>
            </p:cNvPicPr>
            <p:nvPr/>
          </p:nvPicPr>
          <p:blipFill rotWithShape="1">
            <a:blip r:embed="rId4"/>
            <a:srcRect t="48513"/>
            <a:stretch/>
          </p:blipFill>
          <p:spPr>
            <a:xfrm>
              <a:off x="4437063" y="1502568"/>
              <a:ext cx="2672527" cy="427858"/>
            </a:xfrm>
            <a:prstGeom prst="rect">
              <a:avLst/>
            </a:prstGeom>
          </p:spPr>
        </p:pic>
        <p:pic>
          <p:nvPicPr>
            <p:cNvPr id="8" name="Picture 7" descr="A close up of a logo&#10;&#10;Description automatically generated">
              <a:extLst>
                <a:ext uri="{FF2B5EF4-FFF2-40B4-BE49-F238E27FC236}">
                  <a16:creationId xmlns:a16="http://schemas.microsoft.com/office/drawing/2014/main" id="{6EB387A1-F631-0546-B515-B4E160B282E8}"/>
                </a:ext>
              </a:extLst>
            </p:cNvPr>
            <p:cNvPicPr>
              <a:picLocks noChangeAspect="1"/>
            </p:cNvPicPr>
            <p:nvPr/>
          </p:nvPicPr>
          <p:blipFill>
            <a:blip r:embed="rId5"/>
            <a:stretch>
              <a:fillRect/>
            </a:stretch>
          </p:blipFill>
          <p:spPr>
            <a:xfrm>
              <a:off x="4300883" y="2063334"/>
              <a:ext cx="2983218" cy="1851653"/>
            </a:xfrm>
            <a:prstGeom prst="rect">
              <a:avLst/>
            </a:prstGeom>
          </p:spPr>
        </p:pic>
        <p:pic>
          <p:nvPicPr>
            <p:cNvPr id="10" name="Picture 9">
              <a:extLst>
                <a:ext uri="{FF2B5EF4-FFF2-40B4-BE49-F238E27FC236}">
                  <a16:creationId xmlns:a16="http://schemas.microsoft.com/office/drawing/2014/main" id="{49750054-E28B-B840-88FE-5BA4BA2DD80E}"/>
                </a:ext>
              </a:extLst>
            </p:cNvPr>
            <p:cNvPicPr>
              <a:picLocks noChangeAspect="1"/>
            </p:cNvPicPr>
            <p:nvPr/>
          </p:nvPicPr>
          <p:blipFill>
            <a:blip r:embed="rId6"/>
            <a:stretch>
              <a:fillRect/>
            </a:stretch>
          </p:blipFill>
          <p:spPr>
            <a:xfrm>
              <a:off x="5863221" y="1539595"/>
              <a:ext cx="254295" cy="406872"/>
            </a:xfrm>
            <a:prstGeom prst="rect">
              <a:avLst/>
            </a:prstGeom>
          </p:spPr>
        </p:pic>
      </p:grpSp>
      <p:sp>
        <p:nvSpPr>
          <p:cNvPr id="6" name="TextBox 5">
            <a:extLst>
              <a:ext uri="{FF2B5EF4-FFF2-40B4-BE49-F238E27FC236}">
                <a16:creationId xmlns:a16="http://schemas.microsoft.com/office/drawing/2014/main" id="{87B86F92-6344-6247-AF40-64DC2F0464EB}"/>
              </a:ext>
            </a:extLst>
          </p:cNvPr>
          <p:cNvSpPr txBox="1"/>
          <p:nvPr/>
        </p:nvSpPr>
        <p:spPr>
          <a:xfrm>
            <a:off x="7395730" y="1957588"/>
            <a:ext cx="1107566" cy="1725729"/>
          </a:xfrm>
          <a:prstGeom prst="rect">
            <a:avLst/>
          </a:prstGeom>
          <a:noFill/>
        </p:spPr>
        <p:txBody>
          <a:bodyPr wrap="square" rtlCol="0">
            <a:spAutoFit/>
          </a:bodyPr>
          <a:lstStyle/>
          <a:p>
            <a:pPr fontAlgn="auto">
              <a:lnSpc>
                <a:spcPct val="150000"/>
              </a:lnSpc>
              <a:spcBef>
                <a:spcPts val="0"/>
              </a:spcBef>
              <a:spcAft>
                <a:spcPts val="0"/>
              </a:spcAft>
            </a:pPr>
            <a:r>
              <a:rPr lang="en-US" sz="1200" b="1" dirty="0">
                <a:solidFill>
                  <a:srgbClr val="0070C0"/>
                </a:solidFill>
                <a:latin typeface="Calibri"/>
                <a:ea typeface="+mn-ea"/>
              </a:rPr>
              <a:t>Johns Hopkins</a:t>
            </a:r>
          </a:p>
          <a:p>
            <a:pPr fontAlgn="auto">
              <a:lnSpc>
                <a:spcPct val="150000"/>
              </a:lnSpc>
              <a:spcBef>
                <a:spcPts val="0"/>
              </a:spcBef>
              <a:spcAft>
                <a:spcPts val="0"/>
              </a:spcAft>
            </a:pPr>
            <a:r>
              <a:rPr lang="en-US" sz="1200" b="1" dirty="0">
                <a:solidFill>
                  <a:srgbClr val="0070C0"/>
                </a:solidFill>
                <a:latin typeface="Calibri"/>
                <a:ea typeface="+mn-ea"/>
              </a:rPr>
              <a:t>MGH</a:t>
            </a:r>
          </a:p>
          <a:p>
            <a:pPr fontAlgn="auto">
              <a:lnSpc>
                <a:spcPct val="150000"/>
              </a:lnSpc>
              <a:spcBef>
                <a:spcPts val="0"/>
              </a:spcBef>
              <a:spcAft>
                <a:spcPts val="0"/>
              </a:spcAft>
            </a:pPr>
            <a:r>
              <a:rPr lang="en-US" sz="1200" b="1" dirty="0">
                <a:solidFill>
                  <a:srgbClr val="0070C0"/>
                </a:solidFill>
                <a:latin typeface="Calibri"/>
                <a:ea typeface="+mn-ea"/>
              </a:rPr>
              <a:t>MGH</a:t>
            </a:r>
          </a:p>
          <a:p>
            <a:pPr fontAlgn="auto">
              <a:lnSpc>
                <a:spcPct val="150000"/>
              </a:lnSpc>
              <a:spcBef>
                <a:spcPts val="0"/>
              </a:spcBef>
              <a:spcAft>
                <a:spcPts val="0"/>
              </a:spcAft>
            </a:pPr>
            <a:r>
              <a:rPr lang="en-US" sz="1200" b="1" dirty="0">
                <a:solidFill>
                  <a:srgbClr val="0070C0"/>
                </a:solidFill>
                <a:latin typeface="Calibri"/>
                <a:ea typeface="+mn-ea"/>
              </a:rPr>
              <a:t>Washington U</a:t>
            </a:r>
          </a:p>
          <a:p>
            <a:pPr fontAlgn="auto">
              <a:lnSpc>
                <a:spcPct val="150000"/>
              </a:lnSpc>
              <a:spcBef>
                <a:spcPts val="0"/>
              </a:spcBef>
              <a:spcAft>
                <a:spcPts val="0"/>
              </a:spcAft>
            </a:pPr>
            <a:r>
              <a:rPr lang="en-US" sz="1200" b="1" dirty="0">
                <a:solidFill>
                  <a:srgbClr val="0070C0"/>
                </a:solidFill>
                <a:latin typeface="Calibri"/>
                <a:ea typeface="+mn-ea"/>
              </a:rPr>
              <a:t>UCLA</a:t>
            </a:r>
          </a:p>
          <a:p>
            <a:pPr fontAlgn="auto">
              <a:lnSpc>
                <a:spcPct val="150000"/>
              </a:lnSpc>
              <a:spcBef>
                <a:spcPts val="0"/>
              </a:spcBef>
              <a:spcAft>
                <a:spcPts val="0"/>
              </a:spcAft>
            </a:pPr>
            <a:r>
              <a:rPr lang="en-US" sz="1200" b="1" dirty="0">
                <a:solidFill>
                  <a:srgbClr val="0070C0"/>
                </a:solidFill>
                <a:latin typeface="Calibri"/>
                <a:ea typeface="+mn-ea"/>
              </a:rPr>
              <a:t>Yale</a:t>
            </a:r>
          </a:p>
        </p:txBody>
      </p:sp>
      <p:pic>
        <p:nvPicPr>
          <p:cNvPr id="3" name="Picture 2" descr="NCI Division of Cancer Prevention logo">
            <a:extLst>
              <a:ext uri="{FF2B5EF4-FFF2-40B4-BE49-F238E27FC236}">
                <a16:creationId xmlns:a16="http://schemas.microsoft.com/office/drawing/2014/main" id="{88BC843F-955A-9D42-8C7F-6FEE5B3B8BE9}"/>
              </a:ext>
            </a:extLst>
          </p:cNvPr>
          <p:cNvPicPr>
            <a:picLocks noChangeAspect="1"/>
          </p:cNvPicPr>
          <p:nvPr/>
        </p:nvPicPr>
        <p:blipFill>
          <a:blip r:embed="rId7"/>
          <a:stretch>
            <a:fillRect/>
          </a:stretch>
        </p:blipFill>
        <p:spPr>
          <a:xfrm>
            <a:off x="4300883" y="3965137"/>
            <a:ext cx="2198515" cy="386776"/>
          </a:xfrm>
          <a:prstGeom prst="rect">
            <a:avLst/>
          </a:prstGeom>
        </p:spPr>
      </p:pic>
    </p:spTree>
    <p:extLst>
      <p:ext uri="{BB962C8B-B14F-4D97-AF65-F5344CB8AC3E}">
        <p14:creationId xmlns:p14="http://schemas.microsoft.com/office/powerpoint/2010/main" val="485180088"/>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6060" y="2129825"/>
            <a:ext cx="10363200" cy="1827843"/>
          </a:xfrm>
        </p:spPr>
        <p:txBody>
          <a:bodyPr/>
          <a:lstStyle/>
          <a:p>
            <a:pPr algn="ctr"/>
            <a:r>
              <a:rPr lang="en-US" b="1" dirty="0">
                <a:solidFill>
                  <a:srgbClr val="2A5DA5"/>
                </a:solidFill>
              </a:rPr>
              <a:t>Precompetitive Collaboration on Liquid Biopsy (LBC) for Early Cancer Assessment</a:t>
            </a:r>
            <a:br>
              <a:rPr lang="en-US" b="1" dirty="0">
                <a:solidFill>
                  <a:srgbClr val="2A5DA5"/>
                </a:solidFill>
              </a:rPr>
            </a:br>
            <a:br>
              <a:rPr lang="en-US" dirty="0"/>
            </a:br>
            <a:endParaRPr lang="en-US" dirty="0">
              <a:solidFill>
                <a:srgbClr val="000000"/>
              </a:solidFill>
            </a:endParaRPr>
          </a:p>
        </p:txBody>
      </p:sp>
      <p:sp>
        <p:nvSpPr>
          <p:cNvPr id="3" name="Subtitle 2"/>
          <p:cNvSpPr>
            <a:spLocks noGrp="1"/>
          </p:cNvSpPr>
          <p:nvPr>
            <p:ph type="subTitle" idx="1"/>
          </p:nvPr>
        </p:nvSpPr>
        <p:spPr>
          <a:xfrm>
            <a:off x="752560" y="4252536"/>
            <a:ext cx="10363200" cy="686376"/>
          </a:xfrm>
        </p:spPr>
        <p:txBody>
          <a:bodyPr/>
          <a:lstStyle/>
          <a:p>
            <a:pPr algn="ctr"/>
            <a:r>
              <a:rPr lang="en-US" dirty="0"/>
              <a:t>Lynn Sorbara, Ph.D. and Guillermo Marquez, Ph.D. – Program Directors</a:t>
            </a:r>
          </a:p>
          <a:p>
            <a:pPr algn="ctr"/>
            <a:r>
              <a:rPr lang="en-US" dirty="0"/>
              <a:t> Sudhir Srivastava, Ph.D., MPH – Program Coordinator</a:t>
            </a:r>
          </a:p>
          <a:p>
            <a:pPr algn="ctr"/>
            <a:r>
              <a:rPr lang="en-US" dirty="0"/>
              <a:t>Cancer Biomarkers Research Group, Division of Cancer Prevention, NCI</a:t>
            </a:r>
          </a:p>
        </p:txBody>
      </p:sp>
    </p:spTree>
    <p:extLst>
      <p:ext uri="{BB962C8B-B14F-4D97-AF65-F5344CB8AC3E}">
        <p14:creationId xmlns:p14="http://schemas.microsoft.com/office/powerpoint/2010/main" val="261492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15964-BC19-4737-BDA0-B31EF87AF68C}"/>
              </a:ext>
            </a:extLst>
          </p:cNvPr>
          <p:cNvSpPr>
            <a:spLocks noGrp="1"/>
          </p:cNvSpPr>
          <p:nvPr>
            <p:ph type="title"/>
          </p:nvPr>
        </p:nvSpPr>
        <p:spPr>
          <a:xfrm>
            <a:off x="658368" y="-423193"/>
            <a:ext cx="10887456" cy="423193"/>
          </a:xfrm>
        </p:spPr>
        <p:txBody>
          <a:bodyPr vert="horz" wrap="square" lIns="0" tIns="0" rIns="0" bIns="0" numCol="1" anchor="b" anchorCtr="0" compatLnSpc="1">
            <a:prstTxWarp prst="textNoShape">
              <a:avLst/>
            </a:prstTxWarp>
            <a:noAutofit/>
          </a:bodyPr>
          <a:lstStyle/>
          <a:p>
            <a:r>
              <a:rPr lang="en-US" sz="1200" b="1" dirty="0">
                <a:solidFill>
                  <a:srgbClr val="0070C0"/>
                </a:solidFill>
                <a:ea typeface="Times New Roman" panose="02020603050405020304" pitchFamily="18" charset="0"/>
              </a:rPr>
              <a:t>NCI Precompetitive Collaboration on Liquid Biopsy for Early Cancer Assessment (LBC)</a:t>
            </a:r>
            <a:endParaRPr lang="en-US" sz="1200" dirty="0"/>
          </a:p>
        </p:txBody>
      </p:sp>
      <p:cxnSp>
        <p:nvCxnSpPr>
          <p:cNvPr id="4" name="Straight Connector 3">
            <a:extLst>
              <a:ext uri="{FF2B5EF4-FFF2-40B4-BE49-F238E27FC236}">
                <a16:creationId xmlns:a16="http://schemas.microsoft.com/office/drawing/2014/main" id="{A03F844C-96FA-411C-BC8B-CD8CB6785254}"/>
              </a:ext>
              <a:ext uri="{C183D7F6-B498-43B3-948B-1728B52AA6E4}">
                <adec:decorative xmlns:adec="http://schemas.microsoft.com/office/drawing/2017/decorative" val="1"/>
              </a:ext>
            </a:extLst>
          </p:cNvPr>
          <p:cNvCxnSpPr/>
          <p:nvPr/>
        </p:nvCxnSpPr>
        <p:spPr>
          <a:xfrm>
            <a:off x="464161" y="790060"/>
            <a:ext cx="10702849"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F22D2548-9285-48C3-B91B-D71AA8265CA1}"/>
              </a:ext>
            </a:extLst>
          </p:cNvPr>
          <p:cNvSpPr>
            <a:spLocks noGrp="1"/>
          </p:cNvSpPr>
          <p:nvPr>
            <p:ph sz="quarter" idx="11"/>
          </p:nvPr>
        </p:nvSpPr>
        <p:spPr>
          <a:xfrm>
            <a:off x="464160" y="1458398"/>
            <a:ext cx="10887456" cy="3871557"/>
          </a:xfrm>
        </p:spPr>
        <p:txBody>
          <a:bodyPr/>
          <a:lstStyle/>
          <a:p>
            <a:pPr marL="0" indent="0">
              <a:buNone/>
            </a:pPr>
            <a:r>
              <a:rPr lang="en-US" sz="2400" dirty="0">
                <a:ea typeface="Times New Roman" panose="02020603050405020304" pitchFamily="18" charset="0"/>
              </a:rPr>
              <a:t>In 2018, the </a:t>
            </a:r>
            <a:r>
              <a:rPr lang="en-US" sz="2400" b="1" dirty="0">
                <a:solidFill>
                  <a:srgbClr val="0070C0"/>
                </a:solidFill>
                <a:ea typeface="Times New Roman" panose="02020603050405020304" pitchFamily="18" charset="0"/>
              </a:rPr>
              <a:t>NCI Precompetitive Collaboration on Liquid Biopsy for Early Cancer Assessment (LBC)</a:t>
            </a:r>
            <a:r>
              <a:rPr lang="en-US" sz="2400" dirty="0">
                <a:ea typeface="Times New Roman" panose="02020603050405020304" pitchFamily="18" charset="0"/>
              </a:rPr>
              <a:t> initiative was established to address many of the challenges impeding progress in the implementation of liquid biopsy technologies in the </a:t>
            </a:r>
            <a:r>
              <a:rPr lang="en-US" sz="2400" b="1" i="1" dirty="0">
                <a:ea typeface="Times New Roman" panose="02020603050405020304" pitchFamily="18" charset="0"/>
              </a:rPr>
              <a:t>early cancer detection</a:t>
            </a:r>
            <a:r>
              <a:rPr lang="en-US" sz="2400" dirty="0">
                <a:ea typeface="Times New Roman" panose="02020603050405020304" pitchFamily="18" charset="0"/>
              </a:rPr>
              <a:t> space. </a:t>
            </a:r>
          </a:p>
          <a:p>
            <a:pPr marL="0" indent="0">
              <a:buNone/>
            </a:pPr>
            <a:endParaRPr lang="en-US" sz="2133" dirty="0">
              <a:ea typeface="Times New Roman" panose="02020603050405020304" pitchFamily="18" charset="0"/>
            </a:endParaRPr>
          </a:p>
          <a:p>
            <a:pPr marL="304792" lvl="1" indent="0">
              <a:spcAft>
                <a:spcPts val="0"/>
              </a:spcAft>
              <a:buNone/>
            </a:pPr>
            <a:r>
              <a:rPr lang="en-US" sz="2133" dirty="0">
                <a:ea typeface="Times New Roman" panose="02020603050405020304" pitchFamily="18" charset="0"/>
              </a:rPr>
              <a:t>The established </a:t>
            </a:r>
            <a:r>
              <a:rPr lang="en-US" sz="2133" b="1" dirty="0">
                <a:ea typeface="Times New Roman" panose="02020603050405020304" pitchFamily="18" charset="0"/>
              </a:rPr>
              <a:t>Academic-Industrial Partnership Program’s objectives:</a:t>
            </a:r>
            <a:endParaRPr lang="en-US" sz="2133" dirty="0">
              <a:ea typeface="Times New Roman" panose="02020603050405020304" pitchFamily="18" charset="0"/>
            </a:endParaRPr>
          </a:p>
          <a:p>
            <a:pPr lvl="1">
              <a:spcAft>
                <a:spcPts val="0"/>
              </a:spcAft>
            </a:pPr>
            <a:r>
              <a:rPr lang="en-US" sz="2133" dirty="0">
                <a:ea typeface="Times New Roman" panose="02020603050405020304" pitchFamily="18" charset="0"/>
              </a:rPr>
              <a:t>(a) develop new or validate existing liquid biopsy analytics; </a:t>
            </a:r>
          </a:p>
          <a:p>
            <a:pPr lvl="1">
              <a:spcAft>
                <a:spcPts val="0"/>
              </a:spcAft>
            </a:pPr>
            <a:r>
              <a:rPr lang="en-US" sz="2133" dirty="0">
                <a:ea typeface="Times New Roman" panose="02020603050405020304" pitchFamily="18" charset="0"/>
              </a:rPr>
              <a:t>(b) emphasize replicable analytics with sensitivity for detection of early-stage cancers</a:t>
            </a:r>
          </a:p>
          <a:p>
            <a:pPr lvl="1">
              <a:spcAft>
                <a:spcPts val="0"/>
              </a:spcAft>
            </a:pPr>
            <a:r>
              <a:rPr lang="en-US" sz="2133" dirty="0">
                <a:ea typeface="Times New Roman" panose="02020603050405020304" pitchFamily="18" charset="0"/>
              </a:rPr>
              <a:t>(c) emphasize specificity for cancer as distinct from benign conditions</a:t>
            </a:r>
          </a:p>
          <a:p>
            <a:pPr lvl="1">
              <a:spcAft>
                <a:spcPts val="0"/>
              </a:spcAft>
            </a:pPr>
            <a:endParaRPr lang="en-US" sz="2133" b="1" dirty="0">
              <a:ea typeface="Times New Roman" panose="02020603050405020304" pitchFamily="18" charset="0"/>
            </a:endParaRPr>
          </a:p>
          <a:p>
            <a:endParaRPr lang="en-US" sz="1867" dirty="0"/>
          </a:p>
        </p:txBody>
      </p:sp>
      <p:sp>
        <p:nvSpPr>
          <p:cNvPr id="7" name="Rectangle 6">
            <a:extLst>
              <a:ext uri="{FF2B5EF4-FFF2-40B4-BE49-F238E27FC236}">
                <a16:creationId xmlns:a16="http://schemas.microsoft.com/office/drawing/2014/main" id="{FC069F25-9756-C347-8992-6EEF282C71C0}"/>
              </a:ext>
              <a:ext uri="{C183D7F6-B498-43B3-948B-1728B52AA6E4}">
                <adec:decorative xmlns:adec="http://schemas.microsoft.com/office/drawing/2017/decorative" val="1"/>
              </a:ext>
            </a:extLst>
          </p:cNvPr>
          <p:cNvSpPr/>
          <p:nvPr/>
        </p:nvSpPr>
        <p:spPr>
          <a:xfrm>
            <a:off x="11734800" y="6400800"/>
            <a:ext cx="304800" cy="304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5976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926B7-4948-4892-92D2-D3224A1EEC3A}"/>
              </a:ext>
            </a:extLst>
          </p:cNvPr>
          <p:cNvSpPr>
            <a:spLocks noGrp="1"/>
          </p:cNvSpPr>
          <p:nvPr>
            <p:ph type="title"/>
          </p:nvPr>
        </p:nvSpPr>
        <p:spPr>
          <a:xfrm>
            <a:off x="658368" y="224764"/>
            <a:ext cx="10887456" cy="423193"/>
          </a:xfrm>
        </p:spPr>
        <p:txBody>
          <a:bodyPr/>
          <a:lstStyle/>
          <a:p>
            <a:r>
              <a:rPr lang="en-US" b="1" dirty="0">
                <a:solidFill>
                  <a:srgbClr val="0070C0"/>
                </a:solidFill>
              </a:rPr>
              <a:t>Organizational Structure</a:t>
            </a:r>
          </a:p>
        </p:txBody>
      </p:sp>
      <p:cxnSp>
        <p:nvCxnSpPr>
          <p:cNvPr id="23" name="Straight Connector 22">
            <a:extLst>
              <a:ext uri="{FF2B5EF4-FFF2-40B4-BE49-F238E27FC236}">
                <a16:creationId xmlns:a16="http://schemas.microsoft.com/office/drawing/2014/main" id="{5C3F2D2E-FE32-4AE1-BAC0-75CA95BE04D6}"/>
              </a:ext>
              <a:ext uri="{C183D7F6-B498-43B3-948B-1728B52AA6E4}">
                <adec:decorative xmlns:adec="http://schemas.microsoft.com/office/drawing/2017/decorative" val="1"/>
              </a:ext>
            </a:extLst>
          </p:cNvPr>
          <p:cNvCxnSpPr/>
          <p:nvPr/>
        </p:nvCxnSpPr>
        <p:spPr>
          <a:xfrm>
            <a:off x="404709" y="689209"/>
            <a:ext cx="10702849" cy="0"/>
          </a:xfrm>
          <a:prstGeom prst="line">
            <a:avLst/>
          </a:prstGeom>
          <a:ln w="38100"/>
        </p:spPr>
        <p:style>
          <a:lnRef idx="2">
            <a:schemeClr val="accent1"/>
          </a:lnRef>
          <a:fillRef idx="0">
            <a:schemeClr val="accent1"/>
          </a:fillRef>
          <a:effectRef idx="1">
            <a:schemeClr val="accent1"/>
          </a:effectRef>
          <a:fontRef idx="minor">
            <a:schemeClr val="tx1"/>
          </a:fontRef>
        </p:style>
      </p:cxnSp>
      <p:grpSp>
        <p:nvGrpSpPr>
          <p:cNvPr id="3" name="Group 2" descr="Organizational structure">
            <a:extLst>
              <a:ext uri="{FF2B5EF4-FFF2-40B4-BE49-F238E27FC236}">
                <a16:creationId xmlns:a16="http://schemas.microsoft.com/office/drawing/2014/main" id="{14E70334-8F6D-4C15-B864-A165A9E32C2C}"/>
              </a:ext>
            </a:extLst>
          </p:cNvPr>
          <p:cNvGrpSpPr/>
          <p:nvPr/>
        </p:nvGrpSpPr>
        <p:grpSpPr>
          <a:xfrm>
            <a:off x="633770" y="1642399"/>
            <a:ext cx="10008622" cy="4527874"/>
            <a:chOff x="633770" y="1642399"/>
            <a:chExt cx="10008622" cy="4527874"/>
          </a:xfrm>
        </p:grpSpPr>
        <p:sp>
          <p:nvSpPr>
            <p:cNvPr id="4" name="TextBox 3">
              <a:extLst>
                <a:ext uri="{FF2B5EF4-FFF2-40B4-BE49-F238E27FC236}">
                  <a16:creationId xmlns:a16="http://schemas.microsoft.com/office/drawing/2014/main" id="{16638BAB-6F10-4580-9418-70DDF6AEC5D2}"/>
                </a:ext>
              </a:extLst>
            </p:cNvPr>
            <p:cNvSpPr txBox="1"/>
            <p:nvPr/>
          </p:nvSpPr>
          <p:spPr>
            <a:xfrm>
              <a:off x="4412856" y="3427290"/>
              <a:ext cx="2677528" cy="461665"/>
            </a:xfrm>
            <a:prstGeom prst="rect">
              <a:avLst/>
            </a:prstGeom>
            <a:solidFill>
              <a:schemeClr val="accent6">
                <a:lumMod val="20000"/>
                <a:lumOff val="80000"/>
              </a:schemeClr>
            </a:solidFill>
            <a:ln w="28575">
              <a:solidFill>
                <a:schemeClr val="tx1"/>
              </a:solidFill>
            </a:ln>
          </p:spPr>
          <p:txBody>
            <a:bodyPr wrap="none" rtlCol="0">
              <a:spAutoFit/>
            </a:bodyPr>
            <a:lstStyle/>
            <a:p>
              <a:pPr defTabSz="609585"/>
              <a:r>
                <a:rPr lang="en-US" dirty="0">
                  <a:solidFill>
                    <a:srgbClr val="606060"/>
                  </a:solidFill>
                  <a:latin typeface="Calibri" charset="0"/>
                  <a:ea typeface="ＭＳ Ｐゴシック" charset="0"/>
                </a:rPr>
                <a:t>Steering Committee</a:t>
              </a:r>
            </a:p>
          </p:txBody>
        </p:sp>
        <p:sp>
          <p:nvSpPr>
            <p:cNvPr id="5" name="TextBox 4">
              <a:extLst>
                <a:ext uri="{FF2B5EF4-FFF2-40B4-BE49-F238E27FC236}">
                  <a16:creationId xmlns:a16="http://schemas.microsoft.com/office/drawing/2014/main" id="{527876BC-5F41-4021-8F26-F9AEB69F7829}"/>
                </a:ext>
              </a:extLst>
            </p:cNvPr>
            <p:cNvSpPr txBox="1"/>
            <p:nvPr/>
          </p:nvSpPr>
          <p:spPr>
            <a:xfrm>
              <a:off x="4867302" y="1642399"/>
              <a:ext cx="1690133" cy="1138773"/>
            </a:xfrm>
            <a:prstGeom prst="rect">
              <a:avLst/>
            </a:prstGeom>
            <a:solidFill>
              <a:schemeClr val="bg1">
                <a:lumMod val="95000"/>
              </a:schemeClr>
            </a:solidFill>
            <a:ln w="28575">
              <a:solidFill>
                <a:schemeClr val="tx1"/>
              </a:solidFill>
            </a:ln>
          </p:spPr>
          <p:txBody>
            <a:bodyPr wrap="square" rtlCol="0">
              <a:spAutoFit/>
            </a:bodyPr>
            <a:lstStyle/>
            <a:p>
              <a:pPr defTabSz="609585"/>
              <a:r>
                <a:rPr lang="en-US" sz="1600" dirty="0">
                  <a:solidFill>
                    <a:srgbClr val="000000"/>
                  </a:solidFill>
                  <a:latin typeface="Calibri" charset="0"/>
                  <a:ea typeface="ＭＳ Ｐゴシック" charset="0"/>
                </a:rPr>
                <a:t>National Cancer Institute</a:t>
              </a:r>
            </a:p>
            <a:p>
              <a:pPr defTabSz="609585"/>
              <a:r>
                <a:rPr lang="en-US" sz="1200" dirty="0">
                  <a:solidFill>
                    <a:srgbClr val="000000"/>
                  </a:solidFill>
                  <a:latin typeface="Calibri" charset="0"/>
                  <a:ea typeface="ＭＳ Ｐゴシック" charset="0"/>
                </a:rPr>
                <a:t>PD: Lynn Sorbara</a:t>
              </a:r>
            </a:p>
            <a:p>
              <a:pPr defTabSz="609585"/>
              <a:r>
                <a:rPr lang="en-US" sz="1200" dirty="0">
                  <a:solidFill>
                    <a:srgbClr val="000000"/>
                  </a:solidFill>
                  <a:latin typeface="Calibri" charset="0"/>
                  <a:ea typeface="ＭＳ Ｐゴシック" charset="0"/>
                </a:rPr>
                <a:t>Guillermo Marquez</a:t>
              </a:r>
            </a:p>
            <a:p>
              <a:pPr defTabSz="609585"/>
              <a:r>
                <a:rPr lang="en-US" sz="1200" dirty="0">
                  <a:solidFill>
                    <a:srgbClr val="000000"/>
                  </a:solidFill>
                  <a:latin typeface="Calibri" charset="0"/>
                  <a:ea typeface="ＭＳ Ｐゴシック" charset="0"/>
                </a:rPr>
                <a:t>PC: Sudhir Srivastava</a:t>
              </a:r>
            </a:p>
          </p:txBody>
        </p:sp>
        <p:sp>
          <p:nvSpPr>
            <p:cNvPr id="6" name="TextBox 5">
              <a:extLst>
                <a:ext uri="{FF2B5EF4-FFF2-40B4-BE49-F238E27FC236}">
                  <a16:creationId xmlns:a16="http://schemas.microsoft.com/office/drawing/2014/main" id="{535B9322-A2C4-404D-8BD8-E86BCC1F3B7D}"/>
                </a:ext>
              </a:extLst>
            </p:cNvPr>
            <p:cNvSpPr txBox="1"/>
            <p:nvPr/>
          </p:nvSpPr>
          <p:spPr>
            <a:xfrm>
              <a:off x="2800135" y="2101418"/>
              <a:ext cx="1162049" cy="830997"/>
            </a:xfrm>
            <a:prstGeom prst="rect">
              <a:avLst/>
            </a:prstGeom>
            <a:solidFill>
              <a:schemeClr val="accent3">
                <a:lumMod val="20000"/>
                <a:lumOff val="80000"/>
              </a:schemeClr>
            </a:solidFill>
            <a:ln w="28575">
              <a:solidFill>
                <a:schemeClr val="tx1"/>
              </a:solidFill>
            </a:ln>
          </p:spPr>
          <p:txBody>
            <a:bodyPr wrap="none" rtlCol="0">
              <a:spAutoFit/>
            </a:bodyPr>
            <a:lstStyle/>
            <a:p>
              <a:pPr defTabSz="609585"/>
              <a:r>
                <a:rPr lang="en-US" sz="1600" dirty="0">
                  <a:solidFill>
                    <a:srgbClr val="000000"/>
                  </a:solidFill>
                  <a:latin typeface="Calibri" charset="0"/>
                  <a:ea typeface="ＭＳ Ｐゴシック" charset="0"/>
                </a:rPr>
                <a:t>Liq Bx Team</a:t>
              </a:r>
            </a:p>
            <a:p>
              <a:pPr defTabSz="609585"/>
              <a:r>
                <a:rPr lang="en-US" sz="1600" dirty="0">
                  <a:solidFill>
                    <a:srgbClr val="000000"/>
                  </a:solidFill>
                  <a:latin typeface="Calibri" charset="0"/>
                  <a:ea typeface="ＭＳ Ｐゴシック" charset="0"/>
                </a:rPr>
                <a:t>UCLA</a:t>
              </a:r>
            </a:p>
            <a:p>
              <a:pPr defTabSz="609585"/>
              <a:r>
                <a:rPr lang="en-US" sz="1600" dirty="0">
                  <a:solidFill>
                    <a:srgbClr val="000000"/>
                  </a:solidFill>
                  <a:latin typeface="Calibri" charset="0"/>
                  <a:ea typeface="ＭＳ Ｐゴシック" charset="0"/>
                </a:rPr>
                <a:t>PI: Wong, D</a:t>
              </a:r>
            </a:p>
          </p:txBody>
        </p:sp>
        <p:sp>
          <p:nvSpPr>
            <p:cNvPr id="7" name="TextBox 6">
              <a:extLst>
                <a:ext uri="{FF2B5EF4-FFF2-40B4-BE49-F238E27FC236}">
                  <a16:creationId xmlns:a16="http://schemas.microsoft.com/office/drawing/2014/main" id="{BEF499D9-3C5B-4EC5-A94D-25819B083475}"/>
                </a:ext>
              </a:extLst>
            </p:cNvPr>
            <p:cNvSpPr txBox="1"/>
            <p:nvPr/>
          </p:nvSpPr>
          <p:spPr>
            <a:xfrm>
              <a:off x="7290735" y="2213318"/>
              <a:ext cx="1318566" cy="830997"/>
            </a:xfrm>
            <a:prstGeom prst="rect">
              <a:avLst/>
            </a:prstGeom>
            <a:solidFill>
              <a:schemeClr val="accent3">
                <a:lumMod val="20000"/>
                <a:lumOff val="80000"/>
              </a:schemeClr>
            </a:solidFill>
            <a:ln w="28575">
              <a:solidFill>
                <a:schemeClr val="tx1"/>
              </a:solidFill>
            </a:ln>
          </p:spPr>
          <p:txBody>
            <a:bodyPr wrap="none" rtlCol="0">
              <a:spAutoFit/>
            </a:bodyPr>
            <a:lstStyle/>
            <a:p>
              <a:pPr defTabSz="609585"/>
              <a:r>
                <a:rPr lang="en-US" sz="1600" dirty="0">
                  <a:solidFill>
                    <a:srgbClr val="000000"/>
                  </a:solidFill>
                  <a:latin typeface="Calibri" charset="0"/>
                  <a:ea typeface="ＭＳ Ｐゴシック" charset="0"/>
                </a:rPr>
                <a:t>Liq Bx Team</a:t>
              </a:r>
            </a:p>
            <a:p>
              <a:pPr defTabSz="609585"/>
              <a:r>
                <a:rPr lang="en-US" sz="1600" dirty="0">
                  <a:solidFill>
                    <a:srgbClr val="000000"/>
                  </a:solidFill>
                  <a:latin typeface="Calibri" charset="0"/>
                  <a:ea typeface="ＭＳ Ｐゴシック" charset="0"/>
                </a:rPr>
                <a:t>Mass General</a:t>
              </a:r>
            </a:p>
            <a:p>
              <a:pPr defTabSz="609585"/>
              <a:r>
                <a:rPr lang="en-US" sz="1600" dirty="0">
                  <a:solidFill>
                    <a:srgbClr val="000000"/>
                  </a:solidFill>
                  <a:latin typeface="Calibri" charset="0"/>
                  <a:ea typeface="ＭＳ Ｐゴシック" charset="0"/>
                </a:rPr>
                <a:t>PI: Carter, B</a:t>
              </a:r>
            </a:p>
          </p:txBody>
        </p:sp>
        <p:sp>
          <p:nvSpPr>
            <p:cNvPr id="11" name="TextBox 10">
              <a:extLst>
                <a:ext uri="{FF2B5EF4-FFF2-40B4-BE49-F238E27FC236}">
                  <a16:creationId xmlns:a16="http://schemas.microsoft.com/office/drawing/2014/main" id="{D970650A-6751-4356-9552-3A93941387EB}"/>
                </a:ext>
              </a:extLst>
            </p:cNvPr>
            <p:cNvSpPr txBox="1"/>
            <p:nvPr/>
          </p:nvSpPr>
          <p:spPr>
            <a:xfrm>
              <a:off x="633770" y="3212452"/>
              <a:ext cx="1934892" cy="830997"/>
            </a:xfrm>
            <a:prstGeom prst="rect">
              <a:avLst/>
            </a:prstGeom>
            <a:solidFill>
              <a:schemeClr val="accent4">
                <a:lumMod val="20000"/>
                <a:lumOff val="80000"/>
              </a:schemeClr>
            </a:solidFill>
            <a:ln w="28575">
              <a:solidFill>
                <a:schemeClr val="tx1"/>
              </a:solidFill>
            </a:ln>
          </p:spPr>
          <p:txBody>
            <a:bodyPr wrap="square" rtlCol="0">
              <a:spAutoFit/>
            </a:bodyPr>
            <a:lstStyle/>
            <a:p>
              <a:pPr defTabSz="609585"/>
              <a:r>
                <a:rPr lang="en-US" sz="1600" dirty="0">
                  <a:solidFill>
                    <a:srgbClr val="000000"/>
                  </a:solidFill>
                  <a:latin typeface="Calibri" charset="0"/>
                  <a:ea typeface="ＭＳ Ｐゴシック" charset="0"/>
                </a:rPr>
                <a:t>Liq Bx Team</a:t>
              </a:r>
            </a:p>
            <a:p>
              <a:pPr defTabSz="609585"/>
              <a:r>
                <a:rPr lang="en-US" sz="1600" dirty="0">
                  <a:solidFill>
                    <a:srgbClr val="000000"/>
                  </a:solidFill>
                  <a:latin typeface="Calibri" charset="0"/>
                  <a:ea typeface="ＭＳ Ｐゴシック" charset="0"/>
                </a:rPr>
                <a:t>Johns Hopkins</a:t>
              </a:r>
            </a:p>
            <a:p>
              <a:pPr defTabSz="609585"/>
              <a:r>
                <a:rPr lang="en-US" sz="1600" dirty="0">
                  <a:solidFill>
                    <a:srgbClr val="000000"/>
                  </a:solidFill>
                  <a:latin typeface="Calibri" charset="0"/>
                  <a:ea typeface="ＭＳ Ｐゴシック" charset="0"/>
                </a:rPr>
                <a:t>PI: Papadopoulos, N</a:t>
              </a:r>
            </a:p>
          </p:txBody>
        </p:sp>
        <p:sp>
          <p:nvSpPr>
            <p:cNvPr id="12" name="TextBox 11">
              <a:extLst>
                <a:ext uri="{FF2B5EF4-FFF2-40B4-BE49-F238E27FC236}">
                  <a16:creationId xmlns:a16="http://schemas.microsoft.com/office/drawing/2014/main" id="{2C78F229-5C42-42DA-BD55-06924B2B124A}"/>
                </a:ext>
              </a:extLst>
            </p:cNvPr>
            <p:cNvSpPr txBox="1"/>
            <p:nvPr/>
          </p:nvSpPr>
          <p:spPr>
            <a:xfrm>
              <a:off x="9423192" y="3119088"/>
              <a:ext cx="1219200" cy="830997"/>
            </a:xfrm>
            <a:prstGeom prst="rect">
              <a:avLst/>
            </a:prstGeom>
            <a:solidFill>
              <a:schemeClr val="accent4">
                <a:lumMod val="20000"/>
                <a:lumOff val="80000"/>
              </a:schemeClr>
            </a:solidFill>
            <a:ln w="28575">
              <a:solidFill>
                <a:schemeClr val="tx1"/>
              </a:solidFill>
            </a:ln>
          </p:spPr>
          <p:txBody>
            <a:bodyPr wrap="square" rtlCol="0">
              <a:spAutoFit/>
            </a:bodyPr>
            <a:lstStyle/>
            <a:p>
              <a:pPr defTabSz="609585"/>
              <a:r>
                <a:rPr lang="en-US" sz="1600" dirty="0">
                  <a:solidFill>
                    <a:srgbClr val="000000"/>
                  </a:solidFill>
                  <a:latin typeface="Calibri" charset="0"/>
                  <a:ea typeface="ＭＳ Ｐゴシック" charset="0"/>
                </a:rPr>
                <a:t>Liq Bx Team</a:t>
              </a:r>
            </a:p>
            <a:p>
              <a:pPr defTabSz="609585"/>
              <a:r>
                <a:rPr lang="en-US" sz="1600" dirty="0">
                  <a:solidFill>
                    <a:srgbClr val="000000"/>
                  </a:solidFill>
                  <a:latin typeface="Calibri" charset="0"/>
                  <a:ea typeface="ＭＳ Ｐゴシック" charset="0"/>
                </a:rPr>
                <a:t>Yale</a:t>
              </a:r>
            </a:p>
            <a:p>
              <a:pPr defTabSz="609585"/>
              <a:r>
                <a:rPr lang="en-US" sz="1600" dirty="0">
                  <a:solidFill>
                    <a:srgbClr val="000000"/>
                  </a:solidFill>
                  <a:latin typeface="Calibri" charset="0"/>
                  <a:ea typeface="ＭＳ Ｐゴシック" charset="0"/>
                </a:rPr>
                <a:t>PI: Patel, A</a:t>
              </a:r>
            </a:p>
          </p:txBody>
        </p:sp>
        <p:sp>
          <p:nvSpPr>
            <p:cNvPr id="13" name="TextBox 12">
              <a:extLst>
                <a:ext uri="{FF2B5EF4-FFF2-40B4-BE49-F238E27FC236}">
                  <a16:creationId xmlns:a16="http://schemas.microsoft.com/office/drawing/2014/main" id="{64B2EF1F-9B2B-4E7D-A575-D2B814A35C30}"/>
                </a:ext>
              </a:extLst>
            </p:cNvPr>
            <p:cNvSpPr txBox="1"/>
            <p:nvPr/>
          </p:nvSpPr>
          <p:spPr>
            <a:xfrm>
              <a:off x="2650231" y="4247717"/>
              <a:ext cx="1511500" cy="830997"/>
            </a:xfrm>
            <a:prstGeom prst="rect">
              <a:avLst/>
            </a:prstGeom>
            <a:solidFill>
              <a:schemeClr val="accent4">
                <a:lumMod val="20000"/>
                <a:lumOff val="80000"/>
              </a:schemeClr>
            </a:solidFill>
            <a:ln w="28575">
              <a:solidFill>
                <a:schemeClr val="tx1"/>
              </a:solidFill>
            </a:ln>
          </p:spPr>
          <p:txBody>
            <a:bodyPr wrap="square" rtlCol="0">
              <a:spAutoFit/>
            </a:bodyPr>
            <a:lstStyle/>
            <a:p>
              <a:pPr defTabSz="609585"/>
              <a:r>
                <a:rPr lang="en-US" sz="1600" dirty="0">
                  <a:solidFill>
                    <a:srgbClr val="000000"/>
                  </a:solidFill>
                  <a:latin typeface="Calibri" charset="0"/>
                  <a:ea typeface="ＭＳ Ｐゴシック" charset="0"/>
                </a:rPr>
                <a:t>Liq Bx Team</a:t>
              </a:r>
            </a:p>
            <a:p>
              <a:pPr defTabSz="609585"/>
              <a:r>
                <a:rPr lang="en-US" sz="1600" dirty="0">
                  <a:solidFill>
                    <a:srgbClr val="000000"/>
                  </a:solidFill>
                  <a:latin typeface="Calibri" charset="0"/>
                  <a:ea typeface="ＭＳ Ｐゴシック" charset="0"/>
                </a:rPr>
                <a:t>Mass General</a:t>
              </a:r>
            </a:p>
            <a:p>
              <a:pPr defTabSz="609585"/>
              <a:r>
                <a:rPr lang="en-US" sz="1600" dirty="0">
                  <a:solidFill>
                    <a:srgbClr val="000000"/>
                  </a:solidFill>
                  <a:latin typeface="Calibri" charset="0"/>
                  <a:ea typeface="ＭＳ Ｐゴシック" charset="0"/>
                </a:rPr>
                <a:t>PI: Lee, H</a:t>
              </a:r>
            </a:p>
          </p:txBody>
        </p:sp>
        <p:sp>
          <p:nvSpPr>
            <p:cNvPr id="14" name="TextBox 13">
              <a:extLst>
                <a:ext uri="{FF2B5EF4-FFF2-40B4-BE49-F238E27FC236}">
                  <a16:creationId xmlns:a16="http://schemas.microsoft.com/office/drawing/2014/main" id="{B4CB7220-B46B-4F24-8016-DB0C58C7DDC1}"/>
                </a:ext>
              </a:extLst>
            </p:cNvPr>
            <p:cNvSpPr txBox="1"/>
            <p:nvPr/>
          </p:nvSpPr>
          <p:spPr>
            <a:xfrm>
              <a:off x="7458527" y="4162675"/>
              <a:ext cx="1740663" cy="830997"/>
            </a:xfrm>
            <a:prstGeom prst="rect">
              <a:avLst/>
            </a:prstGeom>
            <a:solidFill>
              <a:schemeClr val="accent4">
                <a:lumMod val="20000"/>
                <a:lumOff val="80000"/>
              </a:schemeClr>
            </a:solidFill>
            <a:ln w="28575">
              <a:solidFill>
                <a:schemeClr val="tx1"/>
              </a:solidFill>
            </a:ln>
          </p:spPr>
          <p:txBody>
            <a:bodyPr wrap="square" rtlCol="0">
              <a:spAutoFit/>
            </a:bodyPr>
            <a:lstStyle/>
            <a:p>
              <a:pPr defTabSz="609585"/>
              <a:r>
                <a:rPr lang="en-US" sz="1600" dirty="0">
                  <a:solidFill>
                    <a:srgbClr val="000000"/>
                  </a:solidFill>
                  <a:latin typeface="Calibri" charset="0"/>
                  <a:ea typeface="ＭＳ Ｐゴシック" charset="0"/>
                </a:rPr>
                <a:t>Liq Bx Team</a:t>
              </a:r>
            </a:p>
            <a:p>
              <a:pPr defTabSz="609585"/>
              <a:r>
                <a:rPr lang="en-US" sz="1600" dirty="0">
                  <a:solidFill>
                    <a:srgbClr val="000000"/>
                  </a:solidFill>
                  <a:latin typeface="Calibri" charset="0"/>
                  <a:ea typeface="ＭＳ Ｐゴシック" charset="0"/>
                </a:rPr>
                <a:t>Washington Univ </a:t>
              </a:r>
            </a:p>
            <a:p>
              <a:pPr defTabSz="609585"/>
              <a:r>
                <a:rPr lang="en-US" sz="1600" dirty="0">
                  <a:solidFill>
                    <a:srgbClr val="000000"/>
                  </a:solidFill>
                  <a:latin typeface="Calibri" charset="0"/>
                  <a:ea typeface="ＭＳ Ｐゴシック" charset="0"/>
                </a:rPr>
                <a:t>PI: Cote, R</a:t>
              </a:r>
            </a:p>
          </p:txBody>
        </p:sp>
        <p:cxnSp>
          <p:nvCxnSpPr>
            <p:cNvPr id="16" name="Straight Arrow Connector 15">
              <a:extLst>
                <a:ext uri="{FF2B5EF4-FFF2-40B4-BE49-F238E27FC236}">
                  <a16:creationId xmlns:a16="http://schemas.microsoft.com/office/drawing/2014/main" id="{AA59830B-BAB4-4D36-BD1B-06CEFECB92AA}"/>
                </a:ext>
              </a:extLst>
            </p:cNvPr>
            <p:cNvCxnSpPr>
              <a:cxnSpLocks/>
            </p:cNvCxnSpPr>
            <p:nvPr/>
          </p:nvCxnSpPr>
          <p:spPr>
            <a:xfrm>
              <a:off x="4117579" y="2651842"/>
              <a:ext cx="403099" cy="5606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681685B-F2D5-4D9B-8A86-F5D8CE53B267}"/>
                </a:ext>
              </a:extLst>
            </p:cNvPr>
            <p:cNvCxnSpPr/>
            <p:nvPr/>
          </p:nvCxnSpPr>
          <p:spPr>
            <a:xfrm flipH="1">
              <a:off x="6808955" y="2666155"/>
              <a:ext cx="373804" cy="5871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0EAB997-0548-4B45-B6DA-F5FAC90FBD72}"/>
                </a:ext>
              </a:extLst>
            </p:cNvPr>
            <p:cNvCxnSpPr/>
            <p:nvPr/>
          </p:nvCxnSpPr>
          <p:spPr>
            <a:xfrm>
              <a:off x="2780391" y="3643338"/>
              <a:ext cx="1381340" cy="301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E15670D3-5B70-41D1-B718-EE2DA552BCDA}"/>
                </a:ext>
              </a:extLst>
            </p:cNvPr>
            <p:cNvCxnSpPr>
              <a:cxnSpLocks/>
            </p:cNvCxnSpPr>
            <p:nvPr/>
          </p:nvCxnSpPr>
          <p:spPr>
            <a:xfrm flipH="1">
              <a:off x="7290735" y="3604535"/>
              <a:ext cx="1961707" cy="388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A5EEE8B-BC7B-4256-B6AC-A4D0FDEA7CC2}"/>
                </a:ext>
              </a:extLst>
            </p:cNvPr>
            <p:cNvCxnSpPr>
              <a:cxnSpLocks/>
            </p:cNvCxnSpPr>
            <p:nvPr/>
          </p:nvCxnSpPr>
          <p:spPr>
            <a:xfrm flipV="1">
              <a:off x="4348879" y="4015679"/>
              <a:ext cx="485668" cy="5778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91C3D068-45BC-4BE3-AFE2-2AE1935E12F9}"/>
                </a:ext>
              </a:extLst>
            </p:cNvPr>
            <p:cNvCxnSpPr>
              <a:cxnSpLocks/>
            </p:cNvCxnSpPr>
            <p:nvPr/>
          </p:nvCxnSpPr>
          <p:spPr>
            <a:xfrm flipH="1" flipV="1">
              <a:off x="6589344" y="4104994"/>
              <a:ext cx="741851" cy="5141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4A9F4E56-4A29-4C97-95E3-4049FA7A24C6}"/>
                </a:ext>
              </a:extLst>
            </p:cNvPr>
            <p:cNvCxnSpPr>
              <a:cxnSpLocks/>
            </p:cNvCxnSpPr>
            <p:nvPr/>
          </p:nvCxnSpPr>
          <p:spPr>
            <a:xfrm>
              <a:off x="5612045" y="2873079"/>
              <a:ext cx="0" cy="5542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DFDCF2AD-3068-49E3-B0AB-9F79E40E88AF}"/>
                </a:ext>
              </a:extLst>
            </p:cNvPr>
            <p:cNvSpPr txBox="1"/>
            <p:nvPr/>
          </p:nvSpPr>
          <p:spPr>
            <a:xfrm>
              <a:off x="4054829" y="5585498"/>
              <a:ext cx="1526843" cy="584775"/>
            </a:xfrm>
            <a:prstGeom prst="rect">
              <a:avLst/>
            </a:prstGeom>
            <a:solidFill>
              <a:schemeClr val="tx2">
                <a:lumMod val="20000"/>
                <a:lumOff val="80000"/>
              </a:schemeClr>
            </a:solidFill>
            <a:ln w="28575">
              <a:solidFill>
                <a:schemeClr val="tx1"/>
              </a:solidFill>
            </a:ln>
          </p:spPr>
          <p:txBody>
            <a:bodyPr wrap="square" rtlCol="0">
              <a:spAutoFit/>
            </a:bodyPr>
            <a:lstStyle/>
            <a:p>
              <a:pPr defTabSz="609585"/>
              <a:r>
                <a:rPr lang="en-US" sz="1600" dirty="0">
                  <a:solidFill>
                    <a:srgbClr val="000000"/>
                  </a:solidFill>
                  <a:latin typeface="Calibri" charset="0"/>
                  <a:ea typeface="ＭＳ Ｐゴシック" charset="0"/>
                </a:rPr>
                <a:t>Biospecimen Working Group</a:t>
              </a:r>
            </a:p>
          </p:txBody>
        </p:sp>
        <p:sp>
          <p:nvSpPr>
            <p:cNvPr id="38" name="TextBox 37">
              <a:extLst>
                <a:ext uri="{FF2B5EF4-FFF2-40B4-BE49-F238E27FC236}">
                  <a16:creationId xmlns:a16="http://schemas.microsoft.com/office/drawing/2014/main" id="{EE74C567-76E9-4193-824D-739CA49A3E1A}"/>
                </a:ext>
              </a:extLst>
            </p:cNvPr>
            <p:cNvSpPr txBox="1"/>
            <p:nvPr/>
          </p:nvSpPr>
          <p:spPr>
            <a:xfrm>
              <a:off x="6630136" y="5577427"/>
              <a:ext cx="1698723" cy="584775"/>
            </a:xfrm>
            <a:prstGeom prst="rect">
              <a:avLst/>
            </a:prstGeom>
            <a:solidFill>
              <a:schemeClr val="tx2">
                <a:lumMod val="20000"/>
                <a:lumOff val="80000"/>
              </a:schemeClr>
            </a:solidFill>
            <a:ln w="28575">
              <a:solidFill>
                <a:schemeClr val="tx1"/>
              </a:solidFill>
            </a:ln>
          </p:spPr>
          <p:txBody>
            <a:bodyPr wrap="square" rtlCol="0">
              <a:spAutoFit/>
            </a:bodyPr>
            <a:lstStyle/>
            <a:p>
              <a:pPr defTabSz="609585"/>
              <a:r>
                <a:rPr lang="en-US" sz="1600" dirty="0">
                  <a:solidFill>
                    <a:srgbClr val="000000"/>
                  </a:solidFill>
                  <a:latin typeface="Calibri" charset="0"/>
                  <a:ea typeface="ＭＳ Ｐゴシック" charset="0"/>
                </a:rPr>
                <a:t>Study Design Working Group</a:t>
              </a:r>
            </a:p>
          </p:txBody>
        </p:sp>
        <p:cxnSp>
          <p:nvCxnSpPr>
            <p:cNvPr id="40" name="Straight Arrow Connector 39">
              <a:extLst>
                <a:ext uri="{FF2B5EF4-FFF2-40B4-BE49-F238E27FC236}">
                  <a16:creationId xmlns:a16="http://schemas.microsoft.com/office/drawing/2014/main" id="{E844F77D-D1E3-4277-B8D8-A74451970063}"/>
                </a:ext>
              </a:extLst>
            </p:cNvPr>
            <p:cNvCxnSpPr/>
            <p:nvPr/>
          </p:nvCxnSpPr>
          <p:spPr>
            <a:xfrm flipH="1">
              <a:off x="4839930" y="4304620"/>
              <a:ext cx="641669" cy="1057699"/>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CEA30C63-6486-45AF-9988-43773CDA18F5}"/>
                </a:ext>
              </a:extLst>
            </p:cNvPr>
            <p:cNvCxnSpPr>
              <a:cxnSpLocks/>
            </p:cNvCxnSpPr>
            <p:nvPr/>
          </p:nvCxnSpPr>
          <p:spPr>
            <a:xfrm>
              <a:off x="5995927" y="4304620"/>
              <a:ext cx="788783" cy="1057699"/>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25" name="Rectangle 24">
            <a:extLst>
              <a:ext uri="{FF2B5EF4-FFF2-40B4-BE49-F238E27FC236}">
                <a16:creationId xmlns:a16="http://schemas.microsoft.com/office/drawing/2014/main" id="{8919B417-8CE8-3F43-A4E2-46A4C5958A90}"/>
              </a:ext>
              <a:ext uri="{C183D7F6-B498-43B3-948B-1728B52AA6E4}">
                <adec:decorative xmlns:adec="http://schemas.microsoft.com/office/drawing/2017/decorative" val="1"/>
              </a:ext>
            </a:extLst>
          </p:cNvPr>
          <p:cNvSpPr/>
          <p:nvPr/>
        </p:nvSpPr>
        <p:spPr>
          <a:xfrm>
            <a:off x="11811000" y="6400800"/>
            <a:ext cx="304800" cy="304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7301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noGrp="1"/>
          </p:cNvSpPr>
          <p:nvPr>
            <p:ph type="title" idx="4294967295"/>
          </p:nvPr>
        </p:nvSpPr>
        <p:spPr>
          <a:xfrm>
            <a:off x="2151742" y="2011668"/>
            <a:ext cx="7888516"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charset="0"/>
                <a:ea typeface="ヒラギノ角ゴ ProN W3" charset="-128"/>
                <a:cs typeface="+mn-cs"/>
                <a:sym typeface="Arial" charset="0"/>
              </a:rPr>
              <a:t>Advancing Liquid Biopsy for Glioma Patients</a:t>
            </a:r>
          </a:p>
        </p:txBody>
      </p:sp>
      <p:sp>
        <p:nvSpPr>
          <p:cNvPr id="3" name="Subtitle 2"/>
          <p:cNvSpPr>
            <a:spLocks noGrp="1"/>
          </p:cNvSpPr>
          <p:nvPr>
            <p:ph type="subTitle" idx="1"/>
          </p:nvPr>
        </p:nvSpPr>
        <p:spPr>
          <a:xfrm>
            <a:off x="2666999" y="4221123"/>
            <a:ext cx="6858000" cy="1655762"/>
          </a:xfrm>
        </p:spPr>
        <p:txBody>
          <a:bodyPr/>
          <a:lstStyle/>
          <a:p>
            <a:r>
              <a:rPr lang="en-US" dirty="0"/>
              <a:t>Professor of Neurosurgery</a:t>
            </a:r>
          </a:p>
          <a:p>
            <a:r>
              <a:rPr lang="en-US" dirty="0"/>
              <a:t>Massachusetts General Hospital</a:t>
            </a:r>
          </a:p>
          <a:p>
            <a:r>
              <a:rPr lang="en-US" dirty="0"/>
              <a:t>Boston, MA</a:t>
            </a:r>
          </a:p>
        </p:txBody>
      </p:sp>
      <p:pic>
        <p:nvPicPr>
          <p:cNvPr id="4" name="Bildobjekt 9" descr="Massachusetts General Hospital shield logo"/>
          <p:cNvPicPr>
            <a:picLocks noChangeAspect="1"/>
          </p:cNvPicPr>
          <p:nvPr/>
        </p:nvPicPr>
        <p:blipFill>
          <a:blip r:embed="rId3" cstate="print"/>
          <a:stretch>
            <a:fillRect/>
          </a:stretch>
        </p:blipFill>
        <p:spPr>
          <a:xfrm>
            <a:off x="2151743" y="643994"/>
            <a:ext cx="878541" cy="1052924"/>
          </a:xfrm>
          <a:prstGeom prst="rect">
            <a:avLst/>
          </a:prstGeom>
          <a:effectLst>
            <a:outerShdw blurRad="50800" dist="152400" dir="2700000" algn="ctr" rotWithShape="0">
              <a:srgbClr val="000000">
                <a:alpha val="43137"/>
              </a:srgbClr>
            </a:outerShdw>
          </a:effectLst>
          <a:scene3d>
            <a:camera prst="orthographicFront"/>
            <a:lightRig rig="threePt" dir="t"/>
          </a:scene3d>
          <a:sp3d>
            <a:bevelT w="127000"/>
          </a:sp3d>
        </p:spPr>
      </p:pic>
      <p:pic>
        <p:nvPicPr>
          <p:cNvPr id="5" name="Bildobjekt 10" descr="Harvard shield logo"/>
          <p:cNvPicPr>
            <a:picLocks noChangeAspect="1"/>
          </p:cNvPicPr>
          <p:nvPr/>
        </p:nvPicPr>
        <p:blipFill>
          <a:blip r:embed="rId4" cstate="print"/>
          <a:stretch>
            <a:fillRect/>
          </a:stretch>
        </p:blipFill>
        <p:spPr>
          <a:xfrm>
            <a:off x="9202058" y="643995"/>
            <a:ext cx="838200" cy="1007003"/>
          </a:xfrm>
          <a:prstGeom prst="rect">
            <a:avLst/>
          </a:prstGeom>
          <a:effectLst>
            <a:outerShdw blurRad="50800" dist="190500" dir="2700000" algn="ctr" rotWithShape="0">
              <a:srgbClr val="000000">
                <a:alpha val="43137"/>
              </a:srgbClr>
            </a:outerShdw>
          </a:effectLst>
          <a:scene3d>
            <a:camera prst="orthographicFront"/>
            <a:lightRig rig="threePt" dir="t"/>
          </a:scene3d>
          <a:sp3d>
            <a:bevelT/>
          </a:sp3d>
        </p:spPr>
      </p:pic>
      <p:sp>
        <p:nvSpPr>
          <p:cNvPr id="16" name="TextBox 15">
            <a:extLst>
              <a:ext uri="{FF2B5EF4-FFF2-40B4-BE49-F238E27FC236}">
                <a16:creationId xmlns:a16="http://schemas.microsoft.com/office/drawing/2014/main" id="{CDCFC132-C573-4F3C-85F7-364B8F43258E}"/>
              </a:ext>
            </a:extLst>
          </p:cNvPr>
          <p:cNvSpPr txBox="1"/>
          <p:nvPr/>
        </p:nvSpPr>
        <p:spPr>
          <a:xfrm>
            <a:off x="3496129" y="3526747"/>
            <a:ext cx="5199741" cy="707886"/>
          </a:xfrm>
          <a:prstGeom prst="rect">
            <a:avLst/>
          </a:prstGeom>
          <a:noFill/>
        </p:spPr>
        <p:txBody>
          <a:bodyPr wrap="square" rtlCol="0">
            <a:spAutoFit/>
          </a:bodyPr>
          <a:lstStyle/>
          <a:p>
            <a:pPr algn="ctr"/>
            <a:r>
              <a:rPr lang="en-US" sz="4000" dirty="0">
                <a:solidFill>
                  <a:schemeClr val="tx1"/>
                </a:solidFill>
                <a:latin typeface="Calibri Light" panose="020F0302020204030204" pitchFamily="34" charset="0"/>
                <a:cs typeface="Calibri Light" panose="020F0302020204030204" pitchFamily="34" charset="0"/>
              </a:rPr>
              <a:t>Bob S. Carter MD, PhD,</a:t>
            </a:r>
          </a:p>
        </p:txBody>
      </p:sp>
    </p:spTree>
    <p:extLst>
      <p:ext uri="{BB962C8B-B14F-4D97-AF65-F5344CB8AC3E}">
        <p14:creationId xmlns:p14="http://schemas.microsoft.com/office/powerpoint/2010/main" val="2881317428"/>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312F17-0327-4C97-98FF-62B6D3A74F21}"/>
              </a:ext>
            </a:extLst>
          </p:cNvPr>
          <p:cNvSpPr txBox="1">
            <a:spLocks noGrp="1"/>
          </p:cNvSpPr>
          <p:nvPr>
            <p:ph type="title"/>
          </p:nvPr>
        </p:nvSpPr>
        <p:spPr>
          <a:xfrm>
            <a:off x="1129752" y="82657"/>
            <a:ext cx="9987886" cy="867930"/>
          </a:xfrm>
          <a:prstGeom prst="rect">
            <a:avLst/>
          </a:prstGeom>
          <a:noFill/>
        </p:spPr>
        <p:txBody>
          <a:bodyPr wrap="square">
            <a:spAutoFit/>
          </a:bodyPr>
          <a:lstStyle/>
          <a:p>
            <a:pPr algn="ctr"/>
            <a:r>
              <a:rPr lang="en-US" sz="2800" b="1" i="0" u="none" strike="noStrike" baseline="0" dirty="0">
                <a:latin typeface="Helvetica" panose="020B0604020202020204" pitchFamily="34" charset="0"/>
                <a:cs typeface="Helvetica" panose="020B0604020202020204" pitchFamily="34" charset="0"/>
              </a:rPr>
              <a:t>A comprehensive liquid biopsy platform for detection and prognostication in early-stage breast cancer</a:t>
            </a:r>
            <a:endParaRPr lang="en-US" sz="2800" dirty="0">
              <a:latin typeface="Helvetica" panose="020B0604020202020204" pitchFamily="34" charset="0"/>
              <a:cs typeface="Helvetica" panose="020B0604020202020204" pitchFamily="34" charset="0"/>
            </a:endParaRPr>
          </a:p>
        </p:txBody>
      </p:sp>
      <p:grpSp>
        <p:nvGrpSpPr>
          <p:cNvPr id="5" name="Group 4" descr="Liquid biopsy platform"/>
          <p:cNvGrpSpPr/>
          <p:nvPr/>
        </p:nvGrpSpPr>
        <p:grpSpPr>
          <a:xfrm>
            <a:off x="381000" y="1184970"/>
            <a:ext cx="11506200" cy="3767347"/>
            <a:chOff x="381000" y="1184970"/>
            <a:chExt cx="11506200" cy="3767347"/>
          </a:xfrm>
        </p:grpSpPr>
        <p:pic>
          <p:nvPicPr>
            <p:cNvPr id="8" name="Picture 7"/>
            <p:cNvPicPr>
              <a:picLocks noChangeAspect="1"/>
            </p:cNvPicPr>
            <p:nvPr/>
          </p:nvPicPr>
          <p:blipFill>
            <a:blip r:embed="rId3"/>
            <a:stretch>
              <a:fillRect/>
            </a:stretch>
          </p:blipFill>
          <p:spPr>
            <a:xfrm>
              <a:off x="6172200" y="1195758"/>
              <a:ext cx="5715000" cy="3528642"/>
            </a:xfrm>
            <a:prstGeom prst="rect">
              <a:avLst/>
            </a:prstGeom>
          </p:spPr>
        </p:pic>
        <p:grpSp>
          <p:nvGrpSpPr>
            <p:cNvPr id="3" name="Group 2"/>
            <p:cNvGrpSpPr/>
            <p:nvPr/>
          </p:nvGrpSpPr>
          <p:grpSpPr>
            <a:xfrm>
              <a:off x="381000" y="1184970"/>
              <a:ext cx="5562600" cy="3767347"/>
              <a:chOff x="381000" y="1184970"/>
              <a:chExt cx="5562600" cy="3767347"/>
            </a:xfrm>
          </p:grpSpPr>
          <p:sp>
            <p:nvSpPr>
              <p:cNvPr id="7" name="TextBox 6"/>
              <p:cNvSpPr txBox="1"/>
              <p:nvPr/>
            </p:nvSpPr>
            <p:spPr>
              <a:xfrm>
                <a:off x="381000" y="1197443"/>
                <a:ext cx="5384727" cy="375487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FF0000"/>
                    </a:solidFill>
                    <a:effectLst/>
                    <a:uLnTx/>
                    <a:uFillTx/>
                    <a:latin typeface="Helvetica" panose="020B0604020202020204" pitchFamily="34" charset="0"/>
                    <a:ea typeface="ヒラギノ角ゴ ProN W3" charset="-128"/>
                    <a:cs typeface="Helvetica" panose="020B0604020202020204" pitchFamily="34" charset="0"/>
                    <a:sym typeface="Arial" charset="0"/>
                  </a:rPr>
                  <a:t>Comprehensive</a:t>
                </a:r>
                <a:r>
                  <a:rPr kumimoji="0" lang="en-US" sz="1400" b="0"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 liquid biopsy for breast cancer management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Circulating Tumor Cell (CTC) + circulating Cancer Associated Fibroblast (</a:t>
                </a:r>
                <a:r>
                  <a:rPr kumimoji="0" lang="en-US" sz="1400" b="1" i="0" u="none" strike="noStrike" kern="1200" cap="none" spc="0" normalizeH="0" baseline="0" noProof="0" dirty="0" err="1">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cCAF</a:t>
                </a:r>
                <a:r>
                  <a:rPr kumimoji="0" lang="en-US" sz="1400" b="1"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 Quantification and Characterization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Rx response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Risk of recurrence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Toward Personalized Medicine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Novel Cellular Imaging and Image Analysis through Deep Learning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Comprehensive Multi-</a:t>
                </a:r>
                <a:r>
                  <a:rPr kumimoji="0" lang="en-US" sz="1400" b="1" i="0" u="none" strike="noStrike" kern="1200" cap="none" spc="0" normalizeH="0" baseline="0" noProof="0" dirty="0" err="1">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omic</a:t>
                </a:r>
                <a:r>
                  <a:rPr kumimoji="0" lang="en-US" sz="1400" b="1"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 Liquid Biopsy Analysis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cfDNA</a:t>
                </a:r>
                <a:r>
                  <a:rPr kumimoji="0" lang="en-US" sz="1400" b="0"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 and exosome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Synergistic assessment of prognosis, response, and potential management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Provide additional insight into tumor biology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endParaRPr>
              </a:p>
            </p:txBody>
          </p:sp>
          <p:cxnSp>
            <p:nvCxnSpPr>
              <p:cNvPr id="10" name="Straight Connector 9"/>
              <p:cNvCxnSpPr/>
              <p:nvPr/>
            </p:nvCxnSpPr>
            <p:spPr>
              <a:xfrm flipH="1">
                <a:off x="5939246" y="1184970"/>
                <a:ext cx="4354" cy="36156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cxnSp>
        <p:nvCxnSpPr>
          <p:cNvPr id="17" name="Straight Connector 16">
            <a:extLst>
              <a:ext uri="{C183D7F6-B498-43B3-948B-1728B52AA6E4}">
                <adec:decorative xmlns:adec="http://schemas.microsoft.com/office/drawing/2017/decorative" val="1"/>
              </a:ext>
            </a:extLst>
          </p:cNvPr>
          <p:cNvCxnSpPr/>
          <p:nvPr/>
        </p:nvCxnSpPr>
        <p:spPr>
          <a:xfrm flipH="1">
            <a:off x="76200" y="4876800"/>
            <a:ext cx="12094990" cy="2799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511877" y="4951308"/>
            <a:ext cx="123758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Industry: </a:t>
            </a:r>
          </a:p>
        </p:txBody>
      </p:sp>
      <p:grpSp>
        <p:nvGrpSpPr>
          <p:cNvPr id="2" name="Group 1" descr="Academic and Industry members"/>
          <p:cNvGrpSpPr/>
          <p:nvPr/>
        </p:nvGrpSpPr>
        <p:grpSpPr>
          <a:xfrm>
            <a:off x="20810" y="4966999"/>
            <a:ext cx="11966756" cy="1814801"/>
            <a:chOff x="20810" y="4966999"/>
            <a:chExt cx="11966756" cy="1814801"/>
          </a:xfrm>
        </p:grpSpPr>
        <p:grpSp>
          <p:nvGrpSpPr>
            <p:cNvPr id="13" name="Group 12"/>
            <p:cNvGrpSpPr/>
            <p:nvPr/>
          </p:nvGrpSpPr>
          <p:grpSpPr>
            <a:xfrm>
              <a:off x="1219200" y="5078062"/>
              <a:ext cx="2895600" cy="1580030"/>
              <a:chOff x="1660342" y="2301567"/>
              <a:chExt cx="4123583" cy="2300673"/>
            </a:xfrm>
          </p:grpSpPr>
          <p:sp>
            <p:nvSpPr>
              <p:cNvPr id="14" name="TextBox 13">
                <a:extLst>
                  <a:ext uri="{FF2B5EF4-FFF2-40B4-BE49-F238E27FC236}">
                    <a16:creationId xmlns:a16="http://schemas.microsoft.com/office/drawing/2014/main" id="{7DD82AE9-BD72-F446-AF41-12550EF67EBE}"/>
                  </a:ext>
                </a:extLst>
              </p:cNvPr>
              <p:cNvSpPr txBox="1"/>
              <p:nvPr/>
            </p:nvSpPr>
            <p:spPr>
              <a:xfrm>
                <a:off x="1786934" y="3212970"/>
                <a:ext cx="2956335" cy="1389270"/>
              </a:xfrm>
              <a:prstGeom prst="rect">
                <a:avLst/>
              </a:prstGeom>
              <a:noFill/>
            </p:spPr>
            <p:txBody>
              <a:bodyPr wrap="none" rtlCol="0">
                <a:spAutoFit/>
              </a:bodyPr>
              <a:lstStyle/>
              <a:p>
                <a:pPr marL="285750" marR="0" lvl="0" indent="-9144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Dr. Richard J. Cote</a:t>
                </a:r>
              </a:p>
              <a:p>
                <a:pPr marL="285750" marR="0" lvl="0" indent="-9144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Dr. Sid Rawal</a:t>
                </a:r>
              </a:p>
              <a:p>
                <a:pPr marL="285750" marR="0" lvl="0" indent="-9144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Dr. Rebecca Aft</a:t>
                </a:r>
              </a:p>
              <a:p>
                <a:pPr marL="285750" marR="0" lvl="0" indent="-9144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Dr. Mark Watson</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0342" y="2301567"/>
                <a:ext cx="4123583" cy="1033705"/>
              </a:xfrm>
              <a:prstGeom prst="rect">
                <a:avLst/>
              </a:prstGeom>
            </p:spPr>
          </p:pic>
        </p:grpSp>
        <p:grpSp>
          <p:nvGrpSpPr>
            <p:cNvPr id="22" name="Group 21">
              <a:extLst>
                <a:ext uri="{FF2B5EF4-FFF2-40B4-BE49-F238E27FC236}">
                  <a16:creationId xmlns:a16="http://schemas.microsoft.com/office/drawing/2014/main" id="{48314F9A-069A-4596-8BBA-647F9BEA8F25}"/>
                </a:ext>
              </a:extLst>
            </p:cNvPr>
            <p:cNvGrpSpPr/>
            <p:nvPr/>
          </p:nvGrpSpPr>
          <p:grpSpPr>
            <a:xfrm>
              <a:off x="3916700" y="5131672"/>
              <a:ext cx="2316874" cy="1095533"/>
              <a:chOff x="-2452923" y="2982764"/>
              <a:chExt cx="3311625" cy="1483846"/>
            </a:xfrm>
          </p:grpSpPr>
          <p:pic>
            <p:nvPicPr>
              <p:cNvPr id="23" name="Picture 22">
                <a:extLst>
                  <a:ext uri="{FF2B5EF4-FFF2-40B4-BE49-F238E27FC236}">
                    <a16:creationId xmlns:a16="http://schemas.microsoft.com/office/drawing/2014/main" id="{790BA424-6E7F-41A0-B281-81053B81A7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1472" y="2982764"/>
                <a:ext cx="2319476" cy="579869"/>
              </a:xfrm>
              <a:prstGeom prst="rect">
                <a:avLst/>
              </a:prstGeom>
            </p:spPr>
          </p:pic>
          <p:sp>
            <p:nvSpPr>
              <p:cNvPr id="24" name="TextBox 23">
                <a:extLst>
                  <a:ext uri="{FF2B5EF4-FFF2-40B4-BE49-F238E27FC236}">
                    <a16:creationId xmlns:a16="http://schemas.microsoft.com/office/drawing/2014/main" id="{8A6F8A0C-A0F8-4C14-B9DC-06B621BF2C8E}"/>
                  </a:ext>
                </a:extLst>
              </p:cNvPr>
              <p:cNvSpPr txBox="1"/>
              <p:nvPr/>
            </p:nvSpPr>
            <p:spPr>
              <a:xfrm>
                <a:off x="-2452923" y="3757934"/>
                <a:ext cx="3311625" cy="708676"/>
              </a:xfrm>
              <a:prstGeom prst="rect">
                <a:avLst/>
              </a:prstGeom>
              <a:noFill/>
            </p:spPr>
            <p:txBody>
              <a:bodyPr wrap="square" rtlCol="0">
                <a:spAutoFit/>
              </a:bodyPr>
              <a:lstStyle/>
              <a:p>
                <a:pPr marL="274320" marR="0" lvl="0" indent="-9144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Dr. Ashutosh Agarwal</a:t>
                </a:r>
              </a:p>
              <a:p>
                <a:pPr marL="274320" marR="0" lvl="0" indent="-9144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Dr. Susan Kesmodel</a:t>
                </a:r>
              </a:p>
            </p:txBody>
          </p:sp>
        </p:grpSp>
        <p:sp>
          <p:nvSpPr>
            <p:cNvPr id="25" name="TextBox 24"/>
            <p:cNvSpPr txBox="1"/>
            <p:nvPr/>
          </p:nvSpPr>
          <p:spPr>
            <a:xfrm>
              <a:off x="20810" y="4974549"/>
              <a:ext cx="140740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Academic: </a:t>
              </a:r>
            </a:p>
          </p:txBody>
        </p:sp>
        <p:grpSp>
          <p:nvGrpSpPr>
            <p:cNvPr id="27" name="Group 26">
              <a:extLst>
                <a:ext uri="{FF2B5EF4-FFF2-40B4-BE49-F238E27FC236}">
                  <a16:creationId xmlns:a16="http://schemas.microsoft.com/office/drawing/2014/main" id="{BFB12F8A-5CD8-4708-8D47-E6561AD37920}"/>
                </a:ext>
              </a:extLst>
            </p:cNvPr>
            <p:cNvGrpSpPr/>
            <p:nvPr/>
          </p:nvGrpSpPr>
          <p:grpSpPr>
            <a:xfrm>
              <a:off x="6244360" y="5115484"/>
              <a:ext cx="2267517" cy="1111721"/>
              <a:chOff x="5966376" y="2790597"/>
              <a:chExt cx="4038647" cy="2134505"/>
            </a:xfrm>
          </p:grpSpPr>
          <p:pic>
            <p:nvPicPr>
              <p:cNvPr id="28" name="Picture 27">
                <a:extLst>
                  <a:ext uri="{FF2B5EF4-FFF2-40B4-BE49-F238E27FC236}">
                    <a16:creationId xmlns:a16="http://schemas.microsoft.com/office/drawing/2014/main" id="{1DE11E4E-0274-4117-AA62-BBFD411A7F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1079" y="2790597"/>
                <a:ext cx="2952118" cy="952908"/>
              </a:xfrm>
              <a:prstGeom prst="rect">
                <a:avLst/>
              </a:prstGeom>
            </p:spPr>
          </p:pic>
          <p:sp>
            <p:nvSpPr>
              <p:cNvPr id="29" name="TextBox 28">
                <a:extLst>
                  <a:ext uri="{FF2B5EF4-FFF2-40B4-BE49-F238E27FC236}">
                    <a16:creationId xmlns:a16="http://schemas.microsoft.com/office/drawing/2014/main" id="{46EE9401-DAC7-4CCC-AEBF-A4C9452DE4C6}"/>
                  </a:ext>
                </a:extLst>
              </p:cNvPr>
              <p:cNvSpPr txBox="1"/>
              <p:nvPr/>
            </p:nvSpPr>
            <p:spPr>
              <a:xfrm>
                <a:off x="5966376" y="3920519"/>
                <a:ext cx="4038647" cy="1004583"/>
              </a:xfrm>
              <a:prstGeom prst="rect">
                <a:avLst/>
              </a:prstGeom>
              <a:noFill/>
            </p:spPr>
            <p:txBody>
              <a:bodyPr wrap="square" rtlCol="0">
                <a:spAutoFit/>
              </a:bodyPr>
              <a:lstStyle/>
              <a:p>
                <a:pPr marL="285750" marR="0" lvl="0" indent="-9144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Dr. Changhuei Yang</a:t>
                </a:r>
              </a:p>
              <a:p>
                <a:pPr marL="285750" marR="0" lvl="0" indent="-9144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Cheng Shen</a:t>
                </a:r>
              </a:p>
            </p:txBody>
          </p:sp>
        </p:grpSp>
        <p:grpSp>
          <p:nvGrpSpPr>
            <p:cNvPr id="34" name="Group 33">
              <a:extLst>
                <a:ext uri="{FF2B5EF4-FFF2-40B4-BE49-F238E27FC236}">
                  <a16:creationId xmlns:a16="http://schemas.microsoft.com/office/drawing/2014/main" id="{337E1AA4-4DC8-41AE-B6AF-4C78569F8A4D}"/>
                </a:ext>
              </a:extLst>
            </p:cNvPr>
            <p:cNvGrpSpPr/>
            <p:nvPr/>
          </p:nvGrpSpPr>
          <p:grpSpPr>
            <a:xfrm>
              <a:off x="9601200" y="5098619"/>
              <a:ext cx="2386366" cy="1351699"/>
              <a:chOff x="7135587" y="3277841"/>
              <a:chExt cx="3269413" cy="1830812"/>
            </a:xfrm>
          </p:grpSpPr>
          <p:pic>
            <p:nvPicPr>
              <p:cNvPr id="35" name="Picture 34">
                <a:extLst>
                  <a:ext uri="{FF2B5EF4-FFF2-40B4-BE49-F238E27FC236}">
                    <a16:creationId xmlns:a16="http://schemas.microsoft.com/office/drawing/2014/main" id="{34650D45-ED12-4658-A5D6-817124C113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54237" y="3277841"/>
                <a:ext cx="2349102" cy="739126"/>
              </a:xfrm>
              <a:prstGeom prst="rect">
                <a:avLst/>
              </a:prstGeom>
            </p:spPr>
          </p:pic>
          <p:sp>
            <p:nvSpPr>
              <p:cNvPr id="36" name="TextBox 35">
                <a:extLst>
                  <a:ext uri="{FF2B5EF4-FFF2-40B4-BE49-F238E27FC236}">
                    <a16:creationId xmlns:a16="http://schemas.microsoft.com/office/drawing/2014/main" id="{2221429E-A10A-40B3-9921-8AF7EFD19647}"/>
                  </a:ext>
                </a:extLst>
              </p:cNvPr>
              <p:cNvSpPr txBox="1"/>
              <p:nvPr/>
            </p:nvSpPr>
            <p:spPr>
              <a:xfrm>
                <a:off x="7135587" y="4108168"/>
                <a:ext cx="3269413" cy="1000485"/>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Dr. Richard J. Cote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Dr. Sid Rawal</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Helvetica" panose="020B0604020202020204" pitchFamily="34" charset="0"/>
                    <a:ea typeface="ヒラギノ角ゴ ProN W3" charset="-128"/>
                    <a:cs typeface="Helvetica" panose="020B0604020202020204" pitchFamily="34" charset="0"/>
                    <a:sym typeface="Arial" charset="0"/>
                  </a:rPr>
                  <a:t>Dr. Anthony Williams</a:t>
                </a:r>
              </a:p>
            </p:txBody>
          </p:sp>
        </p:grpSp>
        <p:cxnSp>
          <p:nvCxnSpPr>
            <p:cNvPr id="37" name="Straight Connector 36"/>
            <p:cNvCxnSpPr/>
            <p:nvPr/>
          </p:nvCxnSpPr>
          <p:spPr>
            <a:xfrm>
              <a:off x="8498637" y="4966999"/>
              <a:ext cx="13240" cy="181480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945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 name="nPLEX2.tif" descr="nPLEX2"/>
          <p:cNvPicPr>
            <a:picLocks noChangeAspect="1"/>
          </p:cNvPicPr>
          <p:nvPr/>
        </p:nvPicPr>
        <p:blipFill rotWithShape="1">
          <a:blip r:embed="rId3">
            <a:extLst>
              <a:ext uri="{28A0092B-C50C-407E-A947-70E740481C1C}">
                <a14:useLocalDpi xmlns:a14="http://schemas.microsoft.com/office/drawing/2010/main"/>
              </a:ext>
            </a:extLst>
          </a:blip>
          <a:srcRect t="32204" b="24599"/>
          <a:stretch/>
        </p:blipFill>
        <p:spPr>
          <a:xfrm>
            <a:off x="-1" y="-1"/>
            <a:ext cx="12192001" cy="6835035"/>
          </a:xfrm>
          <a:prstGeom prst="rect">
            <a:avLst/>
          </a:prstGeom>
          <a:ln w="25400"/>
        </p:spPr>
      </p:pic>
      <p:sp>
        <p:nvSpPr>
          <p:cNvPr id="560" name="OCEAN Project"/>
          <p:cNvSpPr>
            <a:spLocks noGrp="1"/>
          </p:cNvSpPr>
          <p:nvPr>
            <p:ph type="title" idx="4294967295"/>
          </p:nvPr>
        </p:nvSpPr>
        <p:spPr>
          <a:xfrm>
            <a:off x="1558768" y="345965"/>
            <a:ext cx="9074464" cy="1205294"/>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lvl1pPr algn="ctr" defTabSz="584200">
              <a:defRPr sz="8100">
                <a:solidFill>
                  <a:srgbClr val="000000"/>
                </a:solidFill>
                <a:latin typeface="Gill Sans"/>
                <a:ea typeface="Gill Sans"/>
                <a:cs typeface="Gill San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8100" b="0" i="0" u="none" strike="noStrike" kern="0" cap="none" spc="0" normalizeH="0" baseline="0" noProof="0" dirty="0">
                <a:ln>
                  <a:noFill/>
                </a:ln>
                <a:solidFill>
                  <a:srgbClr val="000000"/>
                </a:solidFill>
                <a:effectLst/>
                <a:uLnTx/>
                <a:uFillTx/>
                <a:latin typeface="Gill Sans"/>
                <a:ea typeface="Gill Sans"/>
                <a:cs typeface="Gill Sans"/>
                <a:sym typeface="Gill Sans"/>
              </a:rPr>
              <a:t>OCEAN Project </a:t>
            </a:r>
          </a:p>
        </p:txBody>
      </p:sp>
      <p:sp>
        <p:nvSpPr>
          <p:cNvPr id="559" name="Ovarian Cancer Exosomal Analysis with Nanoplasmonics"/>
          <p:cNvSpPr/>
          <p:nvPr/>
        </p:nvSpPr>
        <p:spPr>
          <a:xfrm>
            <a:off x="411422" y="1780596"/>
            <a:ext cx="11369156" cy="1622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0" marR="0" lvl="0" indent="0" algn="ctr" defTabSz="457200" rtl="0" eaLnBrk="1" fontAlgn="auto" latinLnBrk="0" hangingPunct="0">
              <a:lnSpc>
                <a:spcPct val="100000"/>
              </a:lnSpc>
              <a:spcBef>
                <a:spcPts val="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700">
                <a:solidFill>
                  <a:srgbClr val="000000"/>
                </a:solidFill>
                <a:latin typeface="Avenir Heavy"/>
                <a:ea typeface="Avenir Heavy"/>
                <a:cs typeface="Avenir Heavy"/>
                <a:sym typeface="Avenir Heavy"/>
              </a:defRPr>
            </a:pPr>
            <a:r>
              <a:rPr kumimoji="0" sz="3700" b="0" i="0" u="none" strike="noStrike" kern="0" cap="none" spc="0" normalizeH="0" baseline="0" noProof="0">
                <a:ln>
                  <a:noFill/>
                </a:ln>
                <a:solidFill>
                  <a:srgbClr val="005493"/>
                </a:solidFill>
                <a:effectLst/>
                <a:uLnTx/>
                <a:uFillTx/>
                <a:latin typeface="Avenir Heavy"/>
                <a:sym typeface="Avenir Heavy"/>
              </a:rPr>
              <a:t>O</a:t>
            </a:r>
            <a:r>
              <a:rPr kumimoji="0" sz="3700" b="0" i="0" u="none" strike="noStrike" kern="0" cap="none" spc="0" normalizeH="0" baseline="0" noProof="0">
                <a:ln>
                  <a:noFill/>
                </a:ln>
                <a:solidFill>
                  <a:srgbClr val="000000"/>
                </a:solidFill>
                <a:effectLst/>
                <a:uLnTx/>
                <a:uFillTx/>
                <a:latin typeface="Avenir Heavy"/>
                <a:sym typeface="Avenir Heavy"/>
              </a:rPr>
              <a:t>varian </a:t>
            </a:r>
            <a:r>
              <a:rPr kumimoji="0" sz="3700" b="0" i="0" u="none" strike="noStrike" kern="0" cap="none" spc="0" normalizeH="0" baseline="0" noProof="0">
                <a:ln>
                  <a:noFill/>
                </a:ln>
                <a:solidFill>
                  <a:srgbClr val="005493"/>
                </a:solidFill>
                <a:effectLst/>
                <a:uLnTx/>
                <a:uFillTx/>
                <a:latin typeface="Avenir Heavy"/>
                <a:sym typeface="Avenir Heavy"/>
              </a:rPr>
              <a:t>C</a:t>
            </a:r>
            <a:r>
              <a:rPr kumimoji="0" sz="3700" b="0" i="0" u="none" strike="noStrike" kern="0" cap="none" spc="0" normalizeH="0" baseline="0" noProof="0">
                <a:ln>
                  <a:noFill/>
                </a:ln>
                <a:solidFill>
                  <a:srgbClr val="000000"/>
                </a:solidFill>
                <a:effectLst/>
                <a:uLnTx/>
                <a:uFillTx/>
                <a:latin typeface="Avenir Heavy"/>
                <a:sym typeface="Avenir Heavy"/>
              </a:rPr>
              <a:t>ancer </a:t>
            </a:r>
            <a:r>
              <a:rPr kumimoji="0" sz="3700" b="0" i="0" u="none" strike="noStrike" kern="0" cap="none" spc="0" normalizeH="0" baseline="0" noProof="0">
                <a:ln>
                  <a:noFill/>
                </a:ln>
                <a:solidFill>
                  <a:srgbClr val="005493"/>
                </a:solidFill>
                <a:effectLst/>
                <a:uLnTx/>
                <a:uFillTx/>
                <a:latin typeface="Avenir Heavy"/>
                <a:sym typeface="Avenir Heavy"/>
              </a:rPr>
              <a:t>E</a:t>
            </a:r>
            <a:r>
              <a:rPr kumimoji="0" sz="3700" b="0" i="0" u="none" strike="noStrike" kern="0" cap="none" spc="0" normalizeH="0" baseline="0" noProof="0">
                <a:ln>
                  <a:noFill/>
                </a:ln>
                <a:solidFill>
                  <a:srgbClr val="000000"/>
                </a:solidFill>
                <a:effectLst/>
                <a:uLnTx/>
                <a:uFillTx/>
                <a:latin typeface="Avenir Heavy"/>
                <a:sym typeface="Avenir Heavy"/>
              </a:rPr>
              <a:t>xosomal </a:t>
            </a:r>
            <a:r>
              <a:rPr kumimoji="0" sz="3700" b="0" i="0" u="none" strike="noStrike" kern="0" cap="none" spc="0" normalizeH="0" baseline="0" noProof="0">
                <a:ln>
                  <a:noFill/>
                </a:ln>
                <a:solidFill>
                  <a:srgbClr val="005493"/>
                </a:solidFill>
                <a:effectLst/>
                <a:uLnTx/>
                <a:uFillTx/>
                <a:latin typeface="Avenir Heavy"/>
                <a:sym typeface="Avenir Heavy"/>
              </a:rPr>
              <a:t>A</a:t>
            </a:r>
            <a:r>
              <a:rPr kumimoji="0" sz="3700" b="0" i="0" u="none" strike="noStrike" kern="0" cap="none" spc="0" normalizeH="0" baseline="0" noProof="0">
                <a:ln>
                  <a:noFill/>
                </a:ln>
                <a:solidFill>
                  <a:srgbClr val="000000"/>
                </a:solidFill>
                <a:effectLst/>
                <a:uLnTx/>
                <a:uFillTx/>
                <a:latin typeface="Avenir Heavy"/>
                <a:sym typeface="Avenir Heavy"/>
              </a:rPr>
              <a:t>nalysis with </a:t>
            </a:r>
            <a:r>
              <a:rPr kumimoji="0" sz="3700" b="0" i="0" u="none" strike="noStrike" kern="0" cap="none" spc="0" normalizeH="0" baseline="0" noProof="0">
                <a:ln>
                  <a:noFill/>
                </a:ln>
                <a:solidFill>
                  <a:srgbClr val="005493"/>
                </a:solidFill>
                <a:effectLst/>
                <a:uLnTx/>
                <a:uFillTx/>
                <a:latin typeface="Avenir Heavy"/>
                <a:sym typeface="Avenir Heavy"/>
              </a:rPr>
              <a:t>N</a:t>
            </a:r>
            <a:r>
              <a:rPr kumimoji="0" sz="3700" b="0" i="0" u="none" strike="noStrike" kern="0" cap="none" spc="0" normalizeH="0" baseline="0" noProof="0">
                <a:ln>
                  <a:noFill/>
                </a:ln>
                <a:solidFill>
                  <a:srgbClr val="000000"/>
                </a:solidFill>
                <a:effectLst/>
                <a:uLnTx/>
                <a:uFillTx/>
                <a:latin typeface="Avenir Heavy"/>
                <a:sym typeface="Avenir Heavy"/>
              </a:rPr>
              <a:t>anoplasmonics</a:t>
            </a:r>
          </a:p>
        </p:txBody>
      </p:sp>
      <p:pic>
        <p:nvPicPr>
          <p:cNvPr id="574" name="Picture 11" descr="Scientific instrument"/>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411422" y="3881653"/>
            <a:ext cx="1640868" cy="1788894"/>
          </a:xfrm>
          <a:custGeom>
            <a:avLst/>
            <a:gdLst/>
            <a:ahLst/>
            <a:cxnLst>
              <a:cxn ang="0">
                <a:pos x="wd2" y="hd2"/>
              </a:cxn>
              <a:cxn ang="5400000">
                <a:pos x="wd2" y="hd2"/>
              </a:cxn>
              <a:cxn ang="10800000">
                <a:pos x="wd2" y="hd2"/>
              </a:cxn>
              <a:cxn ang="16200000">
                <a:pos x="wd2" y="hd2"/>
              </a:cxn>
            </a:cxnLst>
            <a:rect l="0" t="0" r="r" b="b"/>
            <a:pathLst>
              <a:path w="21525" h="21572" extrusionOk="0">
                <a:moveTo>
                  <a:pt x="5474" y="0"/>
                </a:moveTo>
                <a:lnTo>
                  <a:pt x="5385" y="215"/>
                </a:lnTo>
                <a:cubicBezTo>
                  <a:pt x="4961" y="1229"/>
                  <a:pt x="4396" y="3702"/>
                  <a:pt x="4255" y="5159"/>
                </a:cubicBezTo>
                <a:cubicBezTo>
                  <a:pt x="4162" y="6124"/>
                  <a:pt x="4080" y="6433"/>
                  <a:pt x="3922" y="6370"/>
                </a:cubicBezTo>
                <a:cubicBezTo>
                  <a:pt x="1994" y="5594"/>
                  <a:pt x="1352" y="5416"/>
                  <a:pt x="1158" y="5595"/>
                </a:cubicBezTo>
                <a:cubicBezTo>
                  <a:pt x="987" y="5752"/>
                  <a:pt x="564" y="7400"/>
                  <a:pt x="325" y="8844"/>
                </a:cubicBezTo>
                <a:cubicBezTo>
                  <a:pt x="34" y="10597"/>
                  <a:pt x="-71" y="13642"/>
                  <a:pt x="49" y="16937"/>
                </a:cubicBezTo>
                <a:lnTo>
                  <a:pt x="101" y="18387"/>
                </a:lnTo>
                <a:lnTo>
                  <a:pt x="981" y="18664"/>
                </a:lnTo>
                <a:cubicBezTo>
                  <a:pt x="1463" y="18816"/>
                  <a:pt x="1935" y="19003"/>
                  <a:pt x="2032" y="19076"/>
                </a:cubicBezTo>
                <a:lnTo>
                  <a:pt x="2209" y="19205"/>
                </a:lnTo>
                <a:lnTo>
                  <a:pt x="1986" y="19287"/>
                </a:lnTo>
                <a:cubicBezTo>
                  <a:pt x="1861" y="19331"/>
                  <a:pt x="1623" y="19371"/>
                  <a:pt x="1460" y="19373"/>
                </a:cubicBezTo>
                <a:cubicBezTo>
                  <a:pt x="1174" y="19376"/>
                  <a:pt x="1184" y="19380"/>
                  <a:pt x="1678" y="19555"/>
                </a:cubicBezTo>
                <a:cubicBezTo>
                  <a:pt x="1960" y="19655"/>
                  <a:pt x="2261" y="19736"/>
                  <a:pt x="2350" y="19736"/>
                </a:cubicBezTo>
                <a:cubicBezTo>
                  <a:pt x="2439" y="19736"/>
                  <a:pt x="2631" y="19805"/>
                  <a:pt x="2772" y="19885"/>
                </a:cubicBezTo>
                <a:cubicBezTo>
                  <a:pt x="2912" y="19965"/>
                  <a:pt x="3231" y="20079"/>
                  <a:pt x="3480" y="20138"/>
                </a:cubicBezTo>
                <a:cubicBezTo>
                  <a:pt x="3729" y="20198"/>
                  <a:pt x="3998" y="20276"/>
                  <a:pt x="4078" y="20316"/>
                </a:cubicBezTo>
                <a:cubicBezTo>
                  <a:pt x="4331" y="20438"/>
                  <a:pt x="7833" y="21509"/>
                  <a:pt x="8087" y="21541"/>
                </a:cubicBezTo>
                <a:cubicBezTo>
                  <a:pt x="8565" y="21600"/>
                  <a:pt x="8708" y="21589"/>
                  <a:pt x="10399" y="21373"/>
                </a:cubicBezTo>
                <a:cubicBezTo>
                  <a:pt x="11342" y="21253"/>
                  <a:pt x="12495" y="21120"/>
                  <a:pt x="12960" y="21076"/>
                </a:cubicBezTo>
                <a:cubicBezTo>
                  <a:pt x="14463" y="20936"/>
                  <a:pt x="16248" y="20646"/>
                  <a:pt x="17125" y="20402"/>
                </a:cubicBezTo>
                <a:cubicBezTo>
                  <a:pt x="17402" y="20325"/>
                  <a:pt x="17834" y="20240"/>
                  <a:pt x="18088" y="20215"/>
                </a:cubicBezTo>
                <a:cubicBezTo>
                  <a:pt x="18342" y="20190"/>
                  <a:pt x="18579" y="20154"/>
                  <a:pt x="18614" y="20134"/>
                </a:cubicBezTo>
                <a:cubicBezTo>
                  <a:pt x="18649" y="20114"/>
                  <a:pt x="19030" y="20049"/>
                  <a:pt x="19457" y="19990"/>
                </a:cubicBezTo>
                <a:cubicBezTo>
                  <a:pt x="19885" y="19931"/>
                  <a:pt x="20248" y="19871"/>
                  <a:pt x="20264" y="19856"/>
                </a:cubicBezTo>
                <a:cubicBezTo>
                  <a:pt x="20281" y="19841"/>
                  <a:pt x="20177" y="19804"/>
                  <a:pt x="20030" y="19775"/>
                </a:cubicBezTo>
                <a:cubicBezTo>
                  <a:pt x="19883" y="19746"/>
                  <a:pt x="19638" y="19673"/>
                  <a:pt x="19489" y="19617"/>
                </a:cubicBezTo>
                <a:cubicBezTo>
                  <a:pt x="19051" y="19451"/>
                  <a:pt x="19287" y="19333"/>
                  <a:pt x="20358" y="19181"/>
                </a:cubicBezTo>
                <a:cubicBezTo>
                  <a:pt x="20888" y="19106"/>
                  <a:pt x="21366" y="19021"/>
                  <a:pt x="21420" y="18990"/>
                </a:cubicBezTo>
                <a:cubicBezTo>
                  <a:pt x="21496" y="18947"/>
                  <a:pt x="21520" y="18090"/>
                  <a:pt x="21524" y="15314"/>
                </a:cubicBezTo>
                <a:cubicBezTo>
                  <a:pt x="21529" y="12201"/>
                  <a:pt x="21512" y="11578"/>
                  <a:pt x="21389" y="10845"/>
                </a:cubicBezTo>
                <a:cubicBezTo>
                  <a:pt x="21242" y="9966"/>
                  <a:pt x="21129" y="9447"/>
                  <a:pt x="21071" y="9394"/>
                </a:cubicBezTo>
                <a:cubicBezTo>
                  <a:pt x="21053" y="9378"/>
                  <a:pt x="20323" y="9416"/>
                  <a:pt x="19447" y="9481"/>
                </a:cubicBezTo>
                <a:cubicBezTo>
                  <a:pt x="17899" y="9595"/>
                  <a:pt x="17605" y="9576"/>
                  <a:pt x="17739" y="9375"/>
                </a:cubicBezTo>
                <a:cubicBezTo>
                  <a:pt x="17766" y="9336"/>
                  <a:pt x="18362" y="9280"/>
                  <a:pt x="19067" y="9251"/>
                </a:cubicBezTo>
                <a:cubicBezTo>
                  <a:pt x="19773" y="9221"/>
                  <a:pt x="20464" y="9177"/>
                  <a:pt x="20603" y="9150"/>
                </a:cubicBezTo>
                <a:lnTo>
                  <a:pt x="20858" y="9103"/>
                </a:lnTo>
                <a:lnTo>
                  <a:pt x="20244" y="8657"/>
                </a:lnTo>
                <a:cubicBezTo>
                  <a:pt x="19404" y="8050"/>
                  <a:pt x="18370" y="7397"/>
                  <a:pt x="17594" y="6987"/>
                </a:cubicBezTo>
                <a:cubicBezTo>
                  <a:pt x="17119" y="6737"/>
                  <a:pt x="16904" y="6580"/>
                  <a:pt x="16802" y="6394"/>
                </a:cubicBezTo>
                <a:cubicBezTo>
                  <a:pt x="16726" y="6254"/>
                  <a:pt x="16445" y="5705"/>
                  <a:pt x="16178" y="5178"/>
                </a:cubicBezTo>
                <a:cubicBezTo>
                  <a:pt x="15591" y="4022"/>
                  <a:pt x="14857" y="2982"/>
                  <a:pt x="14085" y="2221"/>
                </a:cubicBezTo>
                <a:cubicBezTo>
                  <a:pt x="13491" y="1636"/>
                  <a:pt x="12744" y="1084"/>
                  <a:pt x="12658" y="1163"/>
                </a:cubicBezTo>
                <a:cubicBezTo>
                  <a:pt x="12631" y="1188"/>
                  <a:pt x="12571" y="1179"/>
                  <a:pt x="12523" y="1144"/>
                </a:cubicBezTo>
                <a:cubicBezTo>
                  <a:pt x="12474" y="1109"/>
                  <a:pt x="12216" y="1023"/>
                  <a:pt x="11950" y="952"/>
                </a:cubicBezTo>
                <a:cubicBezTo>
                  <a:pt x="11685" y="881"/>
                  <a:pt x="11359" y="790"/>
                  <a:pt x="11227" y="751"/>
                </a:cubicBezTo>
                <a:cubicBezTo>
                  <a:pt x="10667" y="587"/>
                  <a:pt x="9266" y="397"/>
                  <a:pt x="8321" y="354"/>
                </a:cubicBezTo>
                <a:cubicBezTo>
                  <a:pt x="7753" y="329"/>
                  <a:pt x="7161" y="258"/>
                  <a:pt x="6973" y="196"/>
                </a:cubicBezTo>
                <a:cubicBezTo>
                  <a:pt x="6789" y="135"/>
                  <a:pt x="6376" y="66"/>
                  <a:pt x="6057" y="43"/>
                </a:cubicBezTo>
                <a:lnTo>
                  <a:pt x="5474" y="0"/>
                </a:lnTo>
                <a:close/>
              </a:path>
            </a:pathLst>
          </a:custGeom>
          <a:ln w="12700">
            <a:miter lim="400000"/>
          </a:ln>
        </p:spPr>
      </p:pic>
      <p:sp>
        <p:nvSpPr>
          <p:cNvPr id="561" name="Hakho Lee, PhD…"/>
          <p:cNvSpPr/>
          <p:nvPr/>
        </p:nvSpPr>
        <p:spPr>
          <a:xfrm>
            <a:off x="3401935" y="3462796"/>
            <a:ext cx="5388130" cy="21971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0" marR="0" lvl="0" indent="0" algn="ctr" defTabSz="457200" rtl="0" eaLnBrk="1" fontAlgn="auto" latinLnBrk="0" hangingPunct="0">
              <a:lnSpc>
                <a:spcPct val="100000"/>
              </a:lnSpc>
              <a:spcBef>
                <a:spcPts val="6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700">
                <a:solidFill>
                  <a:srgbClr val="000000"/>
                </a:solidFill>
                <a:latin typeface="+mj-lt"/>
                <a:ea typeface="+mj-ea"/>
                <a:cs typeface="+mj-cs"/>
                <a:sym typeface="Arial"/>
              </a:defRPr>
            </a:pPr>
            <a:r>
              <a:rPr kumimoji="0" sz="2700" b="0" i="0" u="none" strike="noStrike" kern="0" cap="none" spc="0" normalizeH="0" baseline="0" noProof="0" dirty="0">
                <a:ln>
                  <a:noFill/>
                </a:ln>
                <a:solidFill>
                  <a:srgbClr val="000000"/>
                </a:solidFill>
                <a:effectLst/>
                <a:uLnTx/>
                <a:uFillTx/>
                <a:latin typeface="Arial"/>
                <a:cs typeface="Arial"/>
                <a:sym typeface="Arial"/>
              </a:rPr>
              <a:t>Hakho Lee, PhD</a:t>
            </a:r>
          </a:p>
          <a:p>
            <a:pPr marL="0" marR="0" lvl="0" indent="0" algn="ctr" defTabSz="457200" rtl="0" eaLnBrk="1" fontAlgn="auto" latinLnBrk="0" hangingPunct="0">
              <a:lnSpc>
                <a:spcPct val="100000"/>
              </a:lnSpc>
              <a:spcBef>
                <a:spcPts val="6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700">
                <a:solidFill>
                  <a:srgbClr val="000000"/>
                </a:solidFill>
                <a:latin typeface="+mj-lt"/>
                <a:ea typeface="+mj-ea"/>
                <a:cs typeface="+mj-cs"/>
                <a:sym typeface="Arial"/>
              </a:defRPr>
            </a:pPr>
            <a:r>
              <a:rPr kumimoji="0" sz="2700" b="0" i="0" u="none" strike="noStrike" kern="0" cap="none" spc="0" normalizeH="0" baseline="0" noProof="0" dirty="0">
                <a:ln>
                  <a:noFill/>
                </a:ln>
                <a:solidFill>
                  <a:srgbClr val="000000"/>
                </a:solidFill>
                <a:effectLst/>
                <a:uLnTx/>
                <a:uFillTx/>
                <a:latin typeface="Arial"/>
                <a:cs typeface="Arial"/>
                <a:sym typeface="Arial"/>
              </a:rPr>
              <a:t>Cesar M. Castro, MD</a:t>
            </a:r>
          </a:p>
          <a:p>
            <a:pPr marL="0" marR="0" lvl="0" indent="0" algn="ctr" defTabSz="457200" rtl="0" eaLnBrk="1" fontAlgn="auto" latinLnBrk="0" hangingPunct="0">
              <a:lnSpc>
                <a:spcPct val="100000"/>
              </a:lnSpc>
              <a:spcBef>
                <a:spcPts val="6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700">
                <a:solidFill>
                  <a:srgbClr val="000000"/>
                </a:solidFill>
                <a:latin typeface="+mj-lt"/>
                <a:ea typeface="+mj-ea"/>
                <a:cs typeface="+mj-cs"/>
                <a:sym typeface="Arial"/>
              </a:defRPr>
            </a:pPr>
            <a:r>
              <a:rPr kumimoji="0" sz="2700" b="0" i="0" u="none" strike="noStrike" kern="0" cap="none" spc="0" normalizeH="0" baseline="0" noProof="0" dirty="0">
                <a:ln>
                  <a:noFill/>
                </a:ln>
                <a:solidFill>
                  <a:srgbClr val="000000"/>
                </a:solidFill>
                <a:effectLst/>
                <a:uLnTx/>
                <a:uFillTx/>
                <a:latin typeface="Arial"/>
                <a:cs typeface="Arial"/>
                <a:sym typeface="Arial"/>
              </a:rPr>
              <a:t>Johan Skog, PhD</a:t>
            </a:r>
          </a:p>
          <a:p>
            <a:pPr marL="0" marR="0" lvl="0" indent="0" algn="ctr" defTabSz="457200" rtl="0" eaLnBrk="1" fontAlgn="auto" latinLnBrk="0" hangingPunct="0">
              <a:lnSpc>
                <a:spcPct val="100000"/>
              </a:lnSpc>
              <a:spcBef>
                <a:spcPts val="6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700">
                <a:solidFill>
                  <a:srgbClr val="000000"/>
                </a:solidFill>
                <a:latin typeface="+mj-lt"/>
                <a:ea typeface="+mj-ea"/>
                <a:cs typeface="+mj-cs"/>
                <a:sym typeface="Arial"/>
              </a:defRPr>
            </a:pPr>
            <a:r>
              <a:rPr kumimoji="0" sz="2700" b="0" i="0" u="none" strike="noStrike" kern="0" cap="none" spc="0" normalizeH="0" baseline="0" noProof="0" dirty="0">
                <a:ln>
                  <a:noFill/>
                </a:ln>
                <a:solidFill>
                  <a:srgbClr val="000000"/>
                </a:solidFill>
                <a:effectLst/>
                <a:uLnTx/>
                <a:uFillTx/>
                <a:latin typeface="Arial"/>
                <a:cs typeface="Arial"/>
                <a:sym typeface="Arial"/>
              </a:rPr>
              <a:t>Daniela </a:t>
            </a:r>
            <a:r>
              <a:rPr kumimoji="0" sz="2700" b="0" i="0" u="none" strike="noStrike" kern="0" cap="none" spc="0" normalizeH="0" baseline="0" noProof="0" dirty="0" err="1">
                <a:ln>
                  <a:noFill/>
                </a:ln>
                <a:solidFill>
                  <a:srgbClr val="000000"/>
                </a:solidFill>
                <a:effectLst/>
                <a:uLnTx/>
                <a:uFillTx/>
                <a:latin typeface="Arial"/>
                <a:cs typeface="Arial"/>
                <a:sym typeface="Arial"/>
              </a:rPr>
              <a:t>Dinulescu</a:t>
            </a:r>
            <a:r>
              <a:rPr kumimoji="0" sz="2700" b="0" i="0" u="none" strike="noStrike" kern="0" cap="none" spc="0" normalizeH="0" baseline="0" noProof="0" dirty="0">
                <a:ln>
                  <a:noFill/>
                </a:ln>
                <a:solidFill>
                  <a:srgbClr val="000000"/>
                </a:solidFill>
                <a:effectLst/>
                <a:uLnTx/>
                <a:uFillTx/>
                <a:latin typeface="Arial"/>
                <a:cs typeface="Arial"/>
                <a:sym typeface="Arial"/>
              </a:rPr>
              <a:t>, PhD</a:t>
            </a:r>
          </a:p>
        </p:txBody>
      </p:sp>
      <p:pic>
        <p:nvPicPr>
          <p:cNvPr id="570" name="Hakho.png" descr="Lee photo"/>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8376655" y="4321901"/>
            <a:ext cx="886113" cy="1093967"/>
          </a:xfrm>
          <a:prstGeom prst="rect">
            <a:avLst/>
          </a:prstGeom>
          <a:ln w="12700">
            <a:miter lim="400000"/>
          </a:ln>
        </p:spPr>
      </p:pic>
      <p:sp>
        <p:nvSpPr>
          <p:cNvPr id="571" name="Lee"/>
          <p:cNvSpPr/>
          <p:nvPr/>
        </p:nvSpPr>
        <p:spPr>
          <a:xfrm>
            <a:off x="8376655" y="4571656"/>
            <a:ext cx="880832" cy="1088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 tIns="12700" rIns="12700" bIns="12700" anchor="b"/>
          <a:lstStyle>
            <a:lvl1pPr algn="ctr" defTabSz="584200">
              <a:defRPr sz="1500">
                <a:solidFill>
                  <a:srgbClr val="000000"/>
                </a:solidFill>
                <a:latin typeface="Helvetica Neue Light"/>
                <a:ea typeface="Helvetica Neue Light"/>
                <a:cs typeface="Helvetica Neue Light"/>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1500" b="0" i="0" u="none" strike="noStrike" kern="0" cap="none" spc="0" normalizeH="0" baseline="0" noProof="0">
                <a:ln>
                  <a:noFill/>
                </a:ln>
                <a:solidFill>
                  <a:srgbClr val="000000"/>
                </a:solidFill>
                <a:effectLst/>
                <a:uLnTx/>
                <a:uFillTx/>
                <a:latin typeface="Helvetica Neue Light"/>
                <a:ea typeface="Helvetica Neue Light"/>
                <a:sym typeface="Helvetica Neue Light"/>
              </a:rPr>
              <a:t>Lee</a:t>
            </a:r>
          </a:p>
        </p:txBody>
      </p:sp>
      <p:pic>
        <p:nvPicPr>
          <p:cNvPr id="568" name="Headshot 2020.jpeg" descr="Castro photo"/>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9333761" y="4327371"/>
            <a:ext cx="884251" cy="1093966"/>
          </a:xfrm>
          <a:prstGeom prst="rect">
            <a:avLst/>
          </a:prstGeom>
          <a:ln w="12700">
            <a:miter lim="400000"/>
          </a:ln>
        </p:spPr>
      </p:pic>
      <p:sp>
        <p:nvSpPr>
          <p:cNvPr id="569" name="Castro"/>
          <p:cNvSpPr/>
          <p:nvPr/>
        </p:nvSpPr>
        <p:spPr>
          <a:xfrm>
            <a:off x="9328558" y="4579930"/>
            <a:ext cx="880832" cy="10888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 tIns="12700" rIns="12700" bIns="12700" anchor="b"/>
          <a:lstStyle>
            <a:lvl1pPr algn="ctr" defTabSz="584200">
              <a:defRPr sz="1500">
                <a:solidFill>
                  <a:srgbClr val="000000"/>
                </a:solidFill>
                <a:latin typeface="Helvetica Neue Light"/>
                <a:ea typeface="Helvetica Neue Light"/>
                <a:cs typeface="Helvetica Neue Light"/>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1500" b="0" i="0" u="none" strike="noStrike" kern="0" cap="none" spc="0" normalizeH="0" baseline="0" noProof="0">
                <a:ln>
                  <a:noFill/>
                </a:ln>
                <a:solidFill>
                  <a:srgbClr val="000000"/>
                </a:solidFill>
                <a:effectLst/>
                <a:uLnTx/>
                <a:uFillTx/>
                <a:latin typeface="Helvetica Neue Light"/>
                <a:ea typeface="Helvetica Neue Light"/>
                <a:sym typeface="Helvetica Neue Light"/>
              </a:rPr>
              <a:t>Castro</a:t>
            </a:r>
          </a:p>
        </p:txBody>
      </p:sp>
      <p:pic>
        <p:nvPicPr>
          <p:cNvPr id="566" name="image24.png" descr="Skog photo"/>
          <p:cNvPicPr>
            <a:picLocks noChangeAspect="1"/>
          </p:cNvPicPr>
          <p:nvPr/>
        </p:nvPicPr>
        <p:blipFill>
          <a:blip r:embed="rId7">
            <a:extLst>
              <a:ext uri="{28A0092B-C50C-407E-A947-70E740481C1C}">
                <a14:useLocalDpi xmlns:a14="http://schemas.microsoft.com/office/drawing/2010/main"/>
              </a:ext>
            </a:extLst>
          </a:blip>
          <a:srcRect/>
          <a:stretch>
            <a:fillRect/>
          </a:stretch>
        </p:blipFill>
        <p:spPr>
          <a:xfrm>
            <a:off x="10284355" y="4327371"/>
            <a:ext cx="885007" cy="1093967"/>
          </a:xfrm>
          <a:prstGeom prst="rect">
            <a:avLst/>
          </a:prstGeom>
          <a:ln w="12700">
            <a:miter lim="400000"/>
          </a:ln>
        </p:spPr>
      </p:pic>
      <p:sp>
        <p:nvSpPr>
          <p:cNvPr id="567" name="Skog"/>
          <p:cNvSpPr/>
          <p:nvPr/>
        </p:nvSpPr>
        <p:spPr>
          <a:xfrm>
            <a:off x="10284355" y="4576580"/>
            <a:ext cx="885006" cy="10939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 tIns="12700" rIns="12700" bIns="12700" anchor="b"/>
          <a:lstStyle>
            <a:lvl1pPr algn="ctr" defTabSz="584200">
              <a:defRPr sz="1500">
                <a:solidFill>
                  <a:srgbClr val="000000"/>
                </a:solidFill>
                <a:latin typeface="Helvetica Neue Light"/>
                <a:ea typeface="Helvetica Neue Light"/>
                <a:cs typeface="Helvetica Neue Light"/>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1500" b="0" i="0" u="none" strike="noStrike" kern="0" cap="none" spc="0" normalizeH="0" baseline="0" noProof="0">
                <a:ln>
                  <a:noFill/>
                </a:ln>
                <a:solidFill>
                  <a:srgbClr val="000000"/>
                </a:solidFill>
                <a:effectLst/>
                <a:uLnTx/>
                <a:uFillTx/>
                <a:latin typeface="Helvetica Neue Light"/>
                <a:ea typeface="Helvetica Neue Light"/>
                <a:sym typeface="Helvetica Neue Light"/>
              </a:rPr>
              <a:t>Skog</a:t>
            </a:r>
          </a:p>
        </p:txBody>
      </p:sp>
      <p:pic>
        <p:nvPicPr>
          <p:cNvPr id="572" name="image30.png" descr="Dinulescu photo"/>
          <p:cNvPicPr>
            <a:picLocks noChangeAspect="1"/>
          </p:cNvPicPr>
          <p:nvPr/>
        </p:nvPicPr>
        <p:blipFill>
          <a:blip r:embed="rId8">
            <a:extLst>
              <a:ext uri="{28A0092B-C50C-407E-A947-70E740481C1C}">
                <a14:useLocalDpi xmlns:a14="http://schemas.microsoft.com/office/drawing/2010/main"/>
              </a:ext>
            </a:extLst>
          </a:blip>
          <a:srcRect/>
          <a:stretch>
            <a:fillRect/>
          </a:stretch>
        </p:blipFill>
        <p:spPr>
          <a:xfrm>
            <a:off x="11237928" y="4321901"/>
            <a:ext cx="885007" cy="1093967"/>
          </a:xfrm>
          <a:prstGeom prst="rect">
            <a:avLst/>
          </a:prstGeom>
          <a:ln w="12700">
            <a:miter lim="400000"/>
          </a:ln>
        </p:spPr>
      </p:pic>
      <p:sp>
        <p:nvSpPr>
          <p:cNvPr id="573" name="Dinulescu"/>
          <p:cNvSpPr/>
          <p:nvPr/>
        </p:nvSpPr>
        <p:spPr>
          <a:xfrm>
            <a:off x="11237928" y="4571110"/>
            <a:ext cx="885007" cy="10939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 tIns="12700" rIns="12700" bIns="12700" anchor="b"/>
          <a:lstStyle>
            <a:lvl1pPr algn="ctr" defTabSz="584200">
              <a:defRPr sz="1500">
                <a:solidFill>
                  <a:srgbClr val="000000"/>
                </a:solidFill>
                <a:latin typeface="Helvetica Neue Light"/>
                <a:ea typeface="Helvetica Neue Light"/>
                <a:cs typeface="Helvetica Neue Light"/>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1500" b="0" i="0" u="none" strike="noStrike" kern="0" cap="none" spc="0" normalizeH="0" baseline="0" noProof="0">
                <a:ln>
                  <a:noFill/>
                </a:ln>
                <a:solidFill>
                  <a:srgbClr val="000000"/>
                </a:solidFill>
                <a:effectLst/>
                <a:uLnTx/>
                <a:uFillTx/>
                <a:latin typeface="Helvetica Neue Light"/>
                <a:ea typeface="Helvetica Neue Light"/>
                <a:sym typeface="Helvetica Neue Light"/>
              </a:rPr>
              <a:t>Dinulescu</a:t>
            </a:r>
          </a:p>
        </p:txBody>
      </p:sp>
      <p:sp>
        <p:nvSpPr>
          <p:cNvPr id="558" name="Rectangle">
            <a:extLst>
              <a:ext uri="{C183D7F6-B498-43B3-948B-1728B52AA6E4}">
                <adec:decorative xmlns:adec="http://schemas.microsoft.com/office/drawing/2017/decorative" val="1"/>
              </a:ext>
            </a:extLst>
          </p:cNvPr>
          <p:cNvSpPr/>
          <p:nvPr/>
        </p:nvSpPr>
        <p:spPr>
          <a:xfrm>
            <a:off x="0" y="5734046"/>
            <a:ext cx="12192001" cy="1100989"/>
          </a:xfrm>
          <a:prstGeom prst="rect">
            <a:avLst/>
          </a:prstGeom>
          <a:solidFill>
            <a:srgbClr val="EBEBEB"/>
          </a:solidFill>
          <a:ln w="12700">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grpSp>
        <p:nvGrpSpPr>
          <p:cNvPr id="565" name="Group" descr="Logos and names of project members: Massachusetts General Hospital, Exosome Diagnostics, and Brigham and Women's Hospital"/>
          <p:cNvGrpSpPr/>
          <p:nvPr/>
        </p:nvGrpSpPr>
        <p:grpSpPr>
          <a:xfrm>
            <a:off x="484129" y="5989012"/>
            <a:ext cx="11223442" cy="683773"/>
            <a:chOff x="0" y="0"/>
            <a:chExt cx="11223440" cy="683771"/>
          </a:xfrm>
        </p:grpSpPr>
        <p:pic>
          <p:nvPicPr>
            <p:cNvPr id="562" name="ExoDx.png" descr="ExoDx.png"/>
            <p:cNvPicPr>
              <a:picLocks noChangeAspect="1"/>
            </p:cNvPicPr>
            <p:nvPr/>
          </p:nvPicPr>
          <p:blipFill>
            <a:blip r:embed="rId9"/>
            <a:stretch>
              <a:fillRect/>
            </a:stretch>
          </p:blipFill>
          <p:spPr>
            <a:xfrm>
              <a:off x="4218524" y="0"/>
              <a:ext cx="2694905" cy="619426"/>
            </a:xfrm>
            <a:prstGeom prst="rect">
              <a:avLst/>
            </a:prstGeom>
            <a:ln w="12700" cap="flat">
              <a:noFill/>
              <a:miter lim="400000"/>
            </a:ln>
            <a:effectLst/>
          </p:spPr>
        </p:pic>
        <p:pic>
          <p:nvPicPr>
            <p:cNvPr id="563" name="MGH-logo.png" descr="MGH-logo.png"/>
            <p:cNvPicPr>
              <a:picLocks noChangeAspect="1"/>
            </p:cNvPicPr>
            <p:nvPr/>
          </p:nvPicPr>
          <p:blipFill>
            <a:blip r:embed="rId10"/>
            <a:stretch>
              <a:fillRect/>
            </a:stretch>
          </p:blipFill>
          <p:spPr>
            <a:xfrm>
              <a:off x="0" y="0"/>
              <a:ext cx="3300968" cy="683772"/>
            </a:xfrm>
            <a:prstGeom prst="rect">
              <a:avLst/>
            </a:prstGeom>
            <a:ln w="12700" cap="flat">
              <a:noFill/>
              <a:miter lim="400000"/>
            </a:ln>
            <a:effectLst/>
          </p:spPr>
        </p:pic>
        <p:pic>
          <p:nvPicPr>
            <p:cNvPr id="564" name="bwh-logo.png" descr="bwh-logo.png"/>
            <p:cNvPicPr>
              <a:picLocks noChangeAspect="1"/>
            </p:cNvPicPr>
            <p:nvPr/>
          </p:nvPicPr>
          <p:blipFill>
            <a:blip r:embed="rId11"/>
            <a:stretch>
              <a:fillRect/>
            </a:stretch>
          </p:blipFill>
          <p:spPr>
            <a:xfrm>
              <a:off x="7822813" y="0"/>
              <a:ext cx="3400628" cy="683772"/>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a14="http://schemas.microsoft.com/office/drawing/2010/main" xmlns:m="http://schemas.openxmlformats.org/officeDocument/2006/math"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363538"/>
            <a:ext cx="8229600" cy="1617663"/>
          </a:xfrm>
        </p:spPr>
        <p:txBody>
          <a:bodyPr>
            <a:noAutofit/>
          </a:bodyPr>
          <a:lstStyle/>
          <a:p>
            <a:r>
              <a:rPr lang="en-US" sz="3400" dirty="0">
                <a:latin typeface="Arial" panose="020B0604020202020204" pitchFamily="34" charset="0"/>
                <a:cs typeface="Arial" panose="020B0604020202020204" pitchFamily="34" charset="0"/>
              </a:rPr>
              <a:t>Lung Cancer Screening via Ultrasensitive and Cost-efficient Analysis of Tumor DNA Signatures in Blood </a:t>
            </a:r>
          </a:p>
        </p:txBody>
      </p:sp>
      <p:pic>
        <p:nvPicPr>
          <p:cNvPr id="8" name="Picture 7" descr="Yale University">
            <a:extLst>
              <a:ext uri="{FF2B5EF4-FFF2-40B4-BE49-F238E27FC236}">
                <a16:creationId xmlns:a16="http://schemas.microsoft.com/office/drawing/2014/main" id="{14971F5F-77F5-434E-B5BF-D93467342DA0}"/>
              </a:ext>
            </a:extLst>
          </p:cNvPr>
          <p:cNvPicPr>
            <a:picLocks noChangeAspect="1"/>
          </p:cNvPicPr>
          <p:nvPr/>
        </p:nvPicPr>
        <p:blipFill>
          <a:blip r:embed="rId3"/>
          <a:stretch>
            <a:fillRect/>
          </a:stretch>
        </p:blipFill>
        <p:spPr>
          <a:xfrm>
            <a:off x="2100422" y="3298233"/>
            <a:ext cx="990600" cy="990600"/>
          </a:xfrm>
          <a:prstGeom prst="rect">
            <a:avLst/>
          </a:prstGeom>
        </p:spPr>
      </p:pic>
      <p:sp>
        <p:nvSpPr>
          <p:cNvPr id="6" name="TextBox 5">
            <a:extLst>
              <a:ext uri="{FF2B5EF4-FFF2-40B4-BE49-F238E27FC236}">
                <a16:creationId xmlns:a16="http://schemas.microsoft.com/office/drawing/2014/main" id="{D17C0EB0-E5D4-A34F-9D30-5BED89A87B6E}"/>
              </a:ext>
            </a:extLst>
          </p:cNvPr>
          <p:cNvSpPr txBox="1"/>
          <p:nvPr/>
        </p:nvSpPr>
        <p:spPr>
          <a:xfrm>
            <a:off x="3157591" y="3359613"/>
            <a:ext cx="3602876"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ヒラギノ角ゴ ProN W3" charset="-128"/>
                <a:cs typeface="Arial" panose="020B0604020202020204" pitchFamily="34" charset="0"/>
                <a:sym typeface="Arial" charset="0"/>
              </a:rPr>
              <a:t>Abhi</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ヒラギノ角ゴ ProN W3" charset="-128"/>
                <a:cs typeface="Arial" panose="020B0604020202020204" pitchFamily="34" charset="0"/>
                <a:sym typeface="Arial" charset="0"/>
              </a:rPr>
              <a:t> Patel, MD, PhD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ヒラギノ角ゴ ProN W3" charset="-128"/>
                <a:cs typeface="Arial" panose="020B0604020202020204" pitchFamily="34" charset="0"/>
                <a:sym typeface="Arial" charset="0"/>
              </a:rPr>
              <a:t>Yale University,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ヒラギノ角ゴ ProN W3" charset="-128"/>
                <a:cs typeface="Arial" panose="020B0604020202020204" pitchFamily="34" charset="0"/>
                <a:sym typeface="Arial" charset="0"/>
              </a:rPr>
              <a:t>New Haven, CT</a:t>
            </a:r>
          </a:p>
        </p:txBody>
      </p:sp>
      <p:pic>
        <p:nvPicPr>
          <p:cNvPr id="10" name="Picture 9" descr="MGH/Harvard">
            <a:extLst>
              <a:ext uri="{FF2B5EF4-FFF2-40B4-BE49-F238E27FC236}">
                <a16:creationId xmlns:a16="http://schemas.microsoft.com/office/drawing/2014/main" id="{BEB030DE-39E4-314A-B383-97A68AB643E1}"/>
              </a:ext>
            </a:extLst>
          </p:cNvPr>
          <p:cNvPicPr>
            <a:picLocks noChangeAspect="1"/>
          </p:cNvPicPr>
          <p:nvPr/>
        </p:nvPicPr>
        <p:blipFill>
          <a:blip r:embed="rId4"/>
          <a:stretch>
            <a:fillRect/>
          </a:stretch>
        </p:blipFill>
        <p:spPr>
          <a:xfrm>
            <a:off x="6400800" y="3359612"/>
            <a:ext cx="892554" cy="1040974"/>
          </a:xfrm>
          <a:prstGeom prst="rect">
            <a:avLst/>
          </a:prstGeom>
        </p:spPr>
      </p:pic>
      <p:sp>
        <p:nvSpPr>
          <p:cNvPr id="5" name="TextBox 4">
            <a:extLst>
              <a:ext uri="{FF2B5EF4-FFF2-40B4-BE49-F238E27FC236}">
                <a16:creationId xmlns:a16="http://schemas.microsoft.com/office/drawing/2014/main" id="{26576230-22C7-C44A-A39D-51241652D305}"/>
              </a:ext>
            </a:extLst>
          </p:cNvPr>
          <p:cNvSpPr txBox="1"/>
          <p:nvPr/>
        </p:nvSpPr>
        <p:spPr>
          <a:xfrm>
            <a:off x="7467600" y="3278223"/>
            <a:ext cx="251460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ヒラギノ角ゴ ProN W3" charset="-128"/>
                <a:cs typeface="Arial" panose="020B0604020202020204" pitchFamily="34" charset="0"/>
                <a:sym typeface="Arial" charset="0"/>
              </a:rPr>
              <a:t>Steven Skates, PhD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ヒラギノ角ゴ ProN W3" charset="-128"/>
                <a:cs typeface="Arial" panose="020B0604020202020204" pitchFamily="34" charset="0"/>
                <a:sym typeface="Arial" charset="0"/>
              </a:rPr>
              <a:t>MGH/Harvard,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ヒラギノ角ゴ ProN W3" charset="-128"/>
                <a:cs typeface="Arial" panose="020B0604020202020204" pitchFamily="34" charset="0"/>
                <a:sym typeface="Arial" charset="0"/>
              </a:rPr>
              <a:t>Boston, MA</a:t>
            </a:r>
          </a:p>
        </p:txBody>
      </p:sp>
      <p:pic>
        <p:nvPicPr>
          <p:cNvPr id="9" name="Picture 8" descr="Rice University">
            <a:extLst>
              <a:ext uri="{FF2B5EF4-FFF2-40B4-BE49-F238E27FC236}">
                <a16:creationId xmlns:a16="http://schemas.microsoft.com/office/drawing/2014/main" id="{6CC7ECBC-4576-3F48-A79F-02D4CC16EE17}"/>
              </a:ext>
            </a:extLst>
          </p:cNvPr>
          <p:cNvPicPr>
            <a:picLocks noChangeAspect="1"/>
          </p:cNvPicPr>
          <p:nvPr/>
        </p:nvPicPr>
        <p:blipFill>
          <a:blip r:embed="rId5"/>
          <a:stretch>
            <a:fillRect/>
          </a:stretch>
        </p:blipFill>
        <p:spPr>
          <a:xfrm>
            <a:off x="2106415" y="4632593"/>
            <a:ext cx="1003300" cy="1003300"/>
          </a:xfrm>
          <a:prstGeom prst="rect">
            <a:avLst/>
          </a:prstGeom>
        </p:spPr>
      </p:pic>
      <p:sp>
        <p:nvSpPr>
          <p:cNvPr id="4" name="TextBox 3">
            <a:extLst>
              <a:ext uri="{FF2B5EF4-FFF2-40B4-BE49-F238E27FC236}">
                <a16:creationId xmlns:a16="http://schemas.microsoft.com/office/drawing/2014/main" id="{03E369B4-3022-8446-8147-D78947BA9075}"/>
              </a:ext>
            </a:extLst>
          </p:cNvPr>
          <p:cNvSpPr txBox="1"/>
          <p:nvPr/>
        </p:nvSpPr>
        <p:spPr>
          <a:xfrm>
            <a:off x="3124200" y="4572000"/>
            <a:ext cx="2473325"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ヒラギノ角ゴ ProN W3" charset="-128"/>
                <a:cs typeface="Arial" panose="020B0604020202020204" pitchFamily="34" charset="0"/>
                <a:sym typeface="Arial" charset="0"/>
              </a:rPr>
              <a:t>David Zhang, PhD</a:t>
            </a:r>
            <a:endPar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ヒラギノ角ゴ ProN W3" charset="-128"/>
              <a:cs typeface="Arial" panose="020B0604020202020204" pitchFamily="34" charset="0"/>
              <a:sym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ヒラギノ角ゴ ProN W3" charset="-128"/>
                <a:cs typeface="Arial" panose="020B0604020202020204" pitchFamily="34" charset="0"/>
                <a:sym typeface="Arial" charset="0"/>
              </a:rPr>
              <a:t>Rice University, Houston, TX</a:t>
            </a:r>
          </a:p>
        </p:txBody>
      </p:sp>
      <p:pic>
        <p:nvPicPr>
          <p:cNvPr id="11" name="Picture 10" descr="Microsoft">
            <a:extLst>
              <a:ext uri="{FF2B5EF4-FFF2-40B4-BE49-F238E27FC236}">
                <a16:creationId xmlns:a16="http://schemas.microsoft.com/office/drawing/2014/main" id="{9B2664D1-FD06-C344-8AD0-F306C4711FB4}"/>
              </a:ext>
            </a:extLst>
          </p:cNvPr>
          <p:cNvPicPr>
            <a:picLocks noChangeAspect="1"/>
          </p:cNvPicPr>
          <p:nvPr/>
        </p:nvPicPr>
        <p:blipFill rotWithShape="1">
          <a:blip r:embed="rId6"/>
          <a:srcRect l="5991" t="13934" r="55867" b="19126"/>
          <a:stretch/>
        </p:blipFill>
        <p:spPr>
          <a:xfrm>
            <a:off x="6238471" y="4647981"/>
            <a:ext cx="1177131" cy="924350"/>
          </a:xfrm>
          <a:prstGeom prst="rect">
            <a:avLst/>
          </a:prstGeom>
        </p:spPr>
      </p:pic>
      <p:sp>
        <p:nvSpPr>
          <p:cNvPr id="7" name="TextBox 6">
            <a:extLst>
              <a:ext uri="{FF2B5EF4-FFF2-40B4-BE49-F238E27FC236}">
                <a16:creationId xmlns:a16="http://schemas.microsoft.com/office/drawing/2014/main" id="{8F23D0AC-B0BA-C24C-9B7B-C7700244F343}"/>
              </a:ext>
            </a:extLst>
          </p:cNvPr>
          <p:cNvSpPr txBox="1"/>
          <p:nvPr/>
        </p:nvSpPr>
        <p:spPr>
          <a:xfrm>
            <a:off x="7467600" y="4697667"/>
            <a:ext cx="251460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ヒラギノ角ゴ ProN W3" charset="-128"/>
                <a:cs typeface="Arial" panose="020B0604020202020204" pitchFamily="34" charset="0"/>
                <a:sym typeface="Arial" charset="0"/>
              </a:rPr>
              <a:t>Andrew Phillips, PhD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ヒラギノ角ゴ ProN W3" charset="-128"/>
                <a:cs typeface="Arial" panose="020B0604020202020204" pitchFamily="34" charset="0"/>
                <a:sym typeface="Arial" charset="0"/>
              </a:rPr>
              <a:t>Microsoft Research, Cambridge, UK</a:t>
            </a:r>
          </a:p>
        </p:txBody>
      </p:sp>
    </p:spTree>
    <p:extLst>
      <p:ext uri="{BB962C8B-B14F-4D97-AF65-F5344CB8AC3E}">
        <p14:creationId xmlns:p14="http://schemas.microsoft.com/office/powerpoint/2010/main" val="2883843922"/>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4752" y="0"/>
            <a:ext cx="9144000" cy="1157541"/>
          </a:xfrm>
        </p:spPr>
        <p:txBody>
          <a:bodyPr>
            <a:normAutofit fontScale="90000"/>
          </a:bodyPr>
          <a:lstStyle/>
          <a:p>
            <a:r>
              <a:rPr lang="en-US" sz="4000" b="1" dirty="0">
                <a:latin typeface="+mn-lt"/>
              </a:rPr>
              <a:t>Earlier Detection of Cancer Using Non-Plasma Based Liquid Biopsies</a:t>
            </a:r>
          </a:p>
        </p:txBody>
      </p:sp>
      <p:sp>
        <p:nvSpPr>
          <p:cNvPr id="3" name="Subtitle 2"/>
          <p:cNvSpPr>
            <a:spLocks noGrp="1"/>
          </p:cNvSpPr>
          <p:nvPr>
            <p:ph type="subTitle" idx="1"/>
          </p:nvPr>
        </p:nvSpPr>
        <p:spPr>
          <a:xfrm>
            <a:off x="1341120" y="1212406"/>
            <a:ext cx="9144000" cy="969962"/>
          </a:xfrm>
        </p:spPr>
        <p:txBody>
          <a:bodyPr/>
          <a:lstStyle/>
          <a:p>
            <a:r>
              <a:rPr lang="en-US" dirty="0"/>
              <a:t>Nick Papadopoulos and Chetan Bettegowda</a:t>
            </a:r>
          </a:p>
          <a:p>
            <a:r>
              <a:rPr lang="en-US" dirty="0"/>
              <a:t>Johns Hopkins School of Medicine</a:t>
            </a:r>
          </a:p>
        </p:txBody>
      </p:sp>
      <p:sp>
        <p:nvSpPr>
          <p:cNvPr id="5" name="TextBox 4"/>
          <p:cNvSpPr txBox="1"/>
          <p:nvPr/>
        </p:nvSpPr>
        <p:spPr>
          <a:xfrm>
            <a:off x="430596" y="2442744"/>
            <a:ext cx="11576303"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ヒラギノ角ゴ ProN W3" charset="-128"/>
                <a:cs typeface="+mn-cs"/>
                <a:sym typeface="Arial" charset="0"/>
              </a:rPr>
              <a:t>Overall goal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ヒラギノ角ゴ ProN W3" charset="-128"/>
                <a:cs typeface="+mn-cs"/>
                <a:sym typeface="Arial" charset="0"/>
              </a:rPr>
              <a:t>To develop multi-</a:t>
            </a:r>
            <a:r>
              <a:rPr kumimoji="0" lang="en-US" sz="2400" b="0" i="0" u="none" strike="noStrike" kern="1200" cap="none" spc="0" normalizeH="0" baseline="0" noProof="0" dirty="0" err="1">
                <a:ln>
                  <a:noFill/>
                </a:ln>
                <a:solidFill>
                  <a:prstClr val="black"/>
                </a:solidFill>
                <a:effectLst/>
                <a:uLnTx/>
                <a:uFillTx/>
                <a:latin typeface="Arial" charset="0"/>
                <a:ea typeface="ヒラギノ角ゴ ProN W3" charset="-128"/>
                <a:cs typeface="+mn-cs"/>
                <a:sym typeface="Arial" charset="0"/>
              </a:rPr>
              <a:t>analyte</a:t>
            </a:r>
            <a:r>
              <a:rPr kumimoji="0" lang="en-US" sz="2400" b="0" i="0" u="none" strike="noStrike" kern="1200" cap="none" spc="0" normalizeH="0" baseline="0" noProof="0" dirty="0">
                <a:ln>
                  <a:noFill/>
                </a:ln>
                <a:solidFill>
                  <a:prstClr val="black"/>
                </a:solidFill>
                <a:effectLst/>
                <a:uLnTx/>
                <a:uFillTx/>
                <a:latin typeface="Arial" charset="0"/>
                <a:ea typeface="ヒラギノ角ゴ ProN W3" charset="-128"/>
                <a:cs typeface="+mn-cs"/>
                <a:sym typeface="Arial" charset="0"/>
              </a:rPr>
              <a:t> tests in body fluids for the earlier detection of cancer.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ヒラギノ角ゴ ProN W3" charset="-128"/>
              <a:cs typeface="+mn-cs"/>
              <a:sym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ヒラギノ角ゴ ProN W3" charset="-128"/>
                <a:cs typeface="+mn-cs"/>
                <a:sym typeface="Arial" charset="0"/>
              </a:rPr>
              <a:t>The </a:t>
            </a:r>
            <a:r>
              <a:rPr kumimoji="0" lang="en-US" sz="2400" b="1" i="0" u="none" strike="noStrike" kern="1200" cap="none" spc="0" normalizeH="0" baseline="0" noProof="0" dirty="0" err="1">
                <a:ln>
                  <a:noFill/>
                </a:ln>
                <a:solidFill>
                  <a:prstClr val="black"/>
                </a:solidFill>
                <a:effectLst/>
                <a:uLnTx/>
                <a:uFillTx/>
                <a:latin typeface="Arial" charset="0"/>
                <a:ea typeface="ヒラギノ角ゴ ProN W3" charset="-128"/>
                <a:cs typeface="+mn-cs"/>
                <a:sym typeface="Arial" charset="0"/>
              </a:rPr>
              <a:t>analytes</a:t>
            </a:r>
            <a:r>
              <a:rPr kumimoji="0" lang="en-US" sz="2400" b="1" i="0" u="none" strike="noStrike" kern="1200" cap="none" spc="0" normalizeH="0" baseline="0" noProof="0">
                <a:ln>
                  <a:noFill/>
                </a:ln>
                <a:solidFill>
                  <a:prstClr val="black"/>
                </a:solidFill>
                <a:effectLst/>
                <a:uLnTx/>
                <a:uFillTx/>
                <a:latin typeface="Arial" charset="0"/>
                <a:ea typeface="ヒラギノ角ゴ ProN W3" charset="-128"/>
                <a:cs typeface="+mn-cs"/>
                <a:sym typeface="Arial" charset="0"/>
              </a:rPr>
              <a:t> currently used is a </a:t>
            </a:r>
            <a:r>
              <a:rPr kumimoji="0" lang="en-US" sz="2400" b="1" i="0" u="none" strike="noStrike" kern="1200" cap="none" spc="0" normalizeH="0" baseline="0" noProof="0" dirty="0">
                <a:ln>
                  <a:noFill/>
                </a:ln>
                <a:solidFill>
                  <a:prstClr val="black"/>
                </a:solidFill>
                <a:effectLst/>
                <a:uLnTx/>
                <a:uFillTx/>
                <a:latin typeface="Arial" charset="0"/>
                <a:ea typeface="ヒラギノ角ゴ ProN W3" charset="-128"/>
                <a:cs typeface="+mn-cs"/>
                <a:sym typeface="Arial" charset="0"/>
              </a:rPr>
              <a:t>combination of aneuploidy and a well curated </a:t>
            </a:r>
            <a:r>
              <a:rPr kumimoji="0" lang="en-US" sz="2400" b="1" i="0" u="none" strike="noStrike" kern="1200" cap="none" spc="0" normalizeH="0" baseline="0" noProof="0">
                <a:ln>
                  <a:noFill/>
                </a:ln>
                <a:solidFill>
                  <a:prstClr val="black"/>
                </a:solidFill>
                <a:effectLst/>
                <a:uLnTx/>
                <a:uFillTx/>
                <a:latin typeface="Arial" charset="0"/>
                <a:ea typeface="ヒラギノ角ゴ ProN W3" charset="-128"/>
                <a:cs typeface="+mn-cs"/>
                <a:sym typeface="Arial" charset="0"/>
              </a:rPr>
              <a:t>gene panel</a:t>
            </a:r>
            <a:endParaRPr kumimoji="0" lang="en-US" sz="2400" b="1" i="0" u="none" strike="noStrike" kern="1200" cap="none" spc="0" normalizeH="0" baseline="0" noProof="0" dirty="0">
              <a:ln>
                <a:noFill/>
              </a:ln>
              <a:solidFill>
                <a:prstClr val="black"/>
              </a:solidFill>
              <a:effectLst/>
              <a:uLnTx/>
              <a:uFillTx/>
              <a:latin typeface="Arial" charset="0"/>
              <a:ea typeface="ヒラギノ角ゴ ProN W3" charset="-128"/>
              <a:cs typeface="+mn-cs"/>
              <a:sym typeface="Arial" charset="0"/>
            </a:endParaRPr>
          </a:p>
        </p:txBody>
      </p:sp>
      <p:sp>
        <p:nvSpPr>
          <p:cNvPr id="6" name="TextBox 5"/>
          <p:cNvSpPr txBox="1"/>
          <p:nvPr/>
        </p:nvSpPr>
        <p:spPr>
          <a:xfrm>
            <a:off x="304800" y="5105400"/>
            <a:ext cx="11576303"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ヒラギノ角ゴ ProN W3" charset="-128"/>
                <a:cs typeface="+mn-cs"/>
                <a:sym typeface="Arial" charset="0"/>
              </a:rPr>
              <a:t>Clinical Need and Focus of the proposal</a:t>
            </a:r>
          </a:p>
          <a:p>
            <a:pPr marL="342900" marR="0" lvl="0" indent="-342900" algn="l" defTabSz="914400" rtl="0" eaLnBrk="1" fontAlgn="base" latinLnBrk="0" hangingPunct="1">
              <a:lnSpc>
                <a:spcPct val="100000"/>
              </a:lnSpc>
              <a:spcBef>
                <a:spcPct val="0"/>
              </a:spcBef>
              <a:spcAft>
                <a:spcPct val="0"/>
              </a:spcAft>
              <a:buClrTx/>
              <a:buSzTx/>
              <a:buFontTx/>
              <a:buAutoNum type="alphaUcParenR"/>
              <a:tabLst/>
              <a:defRPr/>
            </a:pPr>
            <a:r>
              <a:rPr kumimoji="0" lang="en-US" sz="2400" b="0" i="0" u="none" strike="noStrike" kern="1200" cap="none" spc="0" normalizeH="0" baseline="0" noProof="0" dirty="0">
                <a:ln>
                  <a:noFill/>
                </a:ln>
                <a:solidFill>
                  <a:prstClr val="black"/>
                </a:solidFill>
                <a:effectLst/>
                <a:uLnTx/>
                <a:uFillTx/>
                <a:latin typeface="Arial" charset="0"/>
                <a:ea typeface="ヒラギノ角ゴ ProN W3" charset="-128"/>
                <a:cs typeface="+mn-cs"/>
                <a:sym typeface="Arial" charset="0"/>
              </a:rPr>
              <a:t>CSF for the detection of CNS tumors</a:t>
            </a:r>
          </a:p>
          <a:p>
            <a:pPr marL="342900" marR="0" lvl="0" indent="-342900" algn="l" defTabSz="914400" rtl="0" eaLnBrk="1" fontAlgn="base" latinLnBrk="0" hangingPunct="1">
              <a:lnSpc>
                <a:spcPct val="100000"/>
              </a:lnSpc>
              <a:spcBef>
                <a:spcPct val="0"/>
              </a:spcBef>
              <a:spcAft>
                <a:spcPct val="0"/>
              </a:spcAft>
              <a:buClrTx/>
              <a:buSzTx/>
              <a:buFontTx/>
              <a:buAutoNum type="alphaUcParenR"/>
              <a:tabLst/>
              <a:defRPr/>
            </a:pPr>
            <a:r>
              <a:rPr kumimoji="0" lang="en-US" sz="2400" b="0" i="0" u="none" strike="noStrike" kern="1200" cap="none" spc="0" normalizeH="0" baseline="0" noProof="0" dirty="0">
                <a:ln>
                  <a:noFill/>
                </a:ln>
                <a:solidFill>
                  <a:prstClr val="black"/>
                </a:solidFill>
                <a:effectLst/>
                <a:uLnTx/>
                <a:uFillTx/>
                <a:latin typeface="Arial" charset="0"/>
                <a:ea typeface="ヒラギノ角ゴ ProN W3" charset="-128"/>
                <a:cs typeface="+mn-cs"/>
                <a:sym typeface="Arial" charset="0"/>
              </a:rPr>
              <a:t>Saliva for the detection of Head &amp; Neck cancers</a:t>
            </a:r>
          </a:p>
        </p:txBody>
      </p:sp>
    </p:spTree>
    <p:extLst>
      <p:ext uri="{BB962C8B-B14F-4D97-AF65-F5344CB8AC3E}">
        <p14:creationId xmlns:p14="http://schemas.microsoft.com/office/powerpoint/2010/main" val="2892246735"/>
      </p:ext>
    </p:extLst>
  </p:cSld>
  <p:clrMapOvr>
    <a:masterClrMapping/>
  </p:clrMapOvr>
  <p:transition spd="slow">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ntitled 2">
  <a:themeElements>
    <a:clrScheme name="untitled 2 8">
      <a:dk1>
        <a:srgbClr val="000000"/>
      </a:dk1>
      <a:lt1>
        <a:srgbClr val="FFFFFF"/>
      </a:lt1>
      <a:dk2>
        <a:srgbClr val="000099"/>
      </a:dk2>
      <a:lt2>
        <a:srgbClr val="FFFF00"/>
      </a:lt2>
      <a:accent1>
        <a:srgbClr val="FFCDEB"/>
      </a:accent1>
      <a:accent2>
        <a:srgbClr val="00FFFF"/>
      </a:accent2>
      <a:accent3>
        <a:srgbClr val="AAAACA"/>
      </a:accent3>
      <a:accent4>
        <a:srgbClr val="DADADA"/>
      </a:accent4>
      <a:accent5>
        <a:srgbClr val="FFE3F3"/>
      </a:accent5>
      <a:accent6>
        <a:srgbClr val="00E7E7"/>
      </a:accent6>
      <a:hlink>
        <a:srgbClr val="99B8FF"/>
      </a:hlink>
      <a:folHlink>
        <a:srgbClr val="FFCC00"/>
      </a:folHlink>
    </a:clrScheme>
    <a:fontScheme name="untitled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charset="0"/>
            <a:cs typeface="Arial"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ntitled 2 8">
        <a:dk1>
          <a:srgbClr val="000000"/>
        </a:dk1>
        <a:lt1>
          <a:srgbClr val="FFFFFF"/>
        </a:lt1>
        <a:dk2>
          <a:srgbClr val="000099"/>
        </a:dk2>
        <a:lt2>
          <a:srgbClr val="FFFF00"/>
        </a:lt2>
        <a:accent1>
          <a:srgbClr val="FFCDEB"/>
        </a:accent1>
        <a:accent2>
          <a:srgbClr val="00FFFF"/>
        </a:accent2>
        <a:accent3>
          <a:srgbClr val="AAAACA"/>
        </a:accent3>
        <a:accent4>
          <a:srgbClr val="DADADA"/>
        </a:accent4>
        <a:accent5>
          <a:srgbClr val="FFE3F3"/>
        </a:accent5>
        <a:accent6>
          <a:srgbClr val="00E7E7"/>
        </a:accent6>
        <a:hlink>
          <a:srgbClr val="99B8FF"/>
        </a:hlink>
        <a:folHlink>
          <a:srgbClr val="FFCC00"/>
        </a:folHlink>
      </a:clrScheme>
      <a:clrMap bg1="dk2" tx1="lt1" bg2="dk1" tx2="lt2" accent1="accent1" accent2="accent2" accent3="accent3" accent4="accent4" accent5="accent5" accent6="accent6" hlink="hlink" folHlink="folHlink"/>
    </a:extraClrScheme>
    <a:extraClrScheme>
      <a:clrScheme name="untitled 2 9">
        <a:dk1>
          <a:srgbClr val="000000"/>
        </a:dk1>
        <a:lt1>
          <a:srgbClr val="FFFFFF"/>
        </a:lt1>
        <a:dk2>
          <a:srgbClr val="000099"/>
        </a:dk2>
        <a:lt2>
          <a:srgbClr val="FAFD00"/>
        </a:lt2>
        <a:accent1>
          <a:srgbClr val="FFCC66"/>
        </a:accent1>
        <a:accent2>
          <a:srgbClr val="00FF00"/>
        </a:accent2>
        <a:accent3>
          <a:srgbClr val="AAAACA"/>
        </a:accent3>
        <a:accent4>
          <a:srgbClr val="DADADA"/>
        </a:accent4>
        <a:accent5>
          <a:srgbClr val="FFE2B8"/>
        </a:accent5>
        <a:accent6>
          <a:srgbClr val="00E700"/>
        </a:accent6>
        <a:hlink>
          <a:srgbClr val="87CEFF"/>
        </a:hlink>
        <a:folHlink>
          <a:srgbClr val="5FFF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AR wrkshp Tampa 11-02 dlw">
  <a:themeElements>
    <a:clrScheme name="STAR wrkshp Tampa 11-02 dlw 8">
      <a:dk1>
        <a:srgbClr val="000000"/>
      </a:dk1>
      <a:lt1>
        <a:srgbClr val="FFFFFF"/>
      </a:lt1>
      <a:dk2>
        <a:srgbClr val="000099"/>
      </a:dk2>
      <a:lt2>
        <a:srgbClr val="FAFD00"/>
      </a:lt2>
      <a:accent1>
        <a:srgbClr val="FFCC66"/>
      </a:accent1>
      <a:accent2>
        <a:srgbClr val="00FF00"/>
      </a:accent2>
      <a:accent3>
        <a:srgbClr val="AAAACA"/>
      </a:accent3>
      <a:accent4>
        <a:srgbClr val="DADADA"/>
      </a:accent4>
      <a:accent5>
        <a:srgbClr val="FFE2B8"/>
      </a:accent5>
      <a:accent6>
        <a:srgbClr val="00E700"/>
      </a:accent6>
      <a:hlink>
        <a:srgbClr val="87CEFF"/>
      </a:hlink>
      <a:folHlink>
        <a:srgbClr val="5FFFFF"/>
      </a:folHlink>
    </a:clrScheme>
    <a:fontScheme name="STAR wrkshp Tampa 11-02 dl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charset="0"/>
            <a:cs typeface="Arial" charset="0"/>
          </a:defRPr>
        </a:defPPr>
      </a:lstStyle>
    </a:lnDef>
  </a:objectDefaults>
  <a:extraClrSchemeLst>
    <a:extraClrScheme>
      <a:clrScheme name="STAR wrkshp Tampa 11-02 dl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R wrkshp Tampa 11-02 dlw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R wrkshp Tampa 11-02 dlw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R wrkshp Tampa 11-02 dlw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R wrkshp Tampa 11-02 dl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R wrkshp Tampa 11-02 dl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R wrkshp Tampa 11-02 dl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R wrkshp Tampa 11-02 dlw 8">
        <a:dk1>
          <a:srgbClr val="000000"/>
        </a:dk1>
        <a:lt1>
          <a:srgbClr val="FFFFFF"/>
        </a:lt1>
        <a:dk2>
          <a:srgbClr val="000099"/>
        </a:dk2>
        <a:lt2>
          <a:srgbClr val="FAFD00"/>
        </a:lt2>
        <a:accent1>
          <a:srgbClr val="FFCC66"/>
        </a:accent1>
        <a:accent2>
          <a:srgbClr val="00FF00"/>
        </a:accent2>
        <a:accent3>
          <a:srgbClr val="AAAACA"/>
        </a:accent3>
        <a:accent4>
          <a:srgbClr val="DADADA"/>
        </a:accent4>
        <a:accent5>
          <a:srgbClr val="FFE2B8"/>
        </a:accent5>
        <a:accent6>
          <a:srgbClr val="00E700"/>
        </a:accent6>
        <a:hlink>
          <a:srgbClr val="87CEFF"/>
        </a:hlink>
        <a:folHlink>
          <a:srgbClr val="5FFF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CI PPT Template 16x9 WHIT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NASET Presentation Template">
  <a:themeElements>
    <a:clrScheme name="5_OFNASET Presentation Template">
      <a:dk1>
        <a:srgbClr val="003978"/>
      </a:dk1>
      <a:lt1>
        <a:srgbClr val="787878"/>
      </a:lt1>
      <a:dk2>
        <a:srgbClr val="A7A7A7"/>
      </a:dk2>
      <a:lt2>
        <a:srgbClr val="535353"/>
      </a:lt2>
      <a:accent1>
        <a:srgbClr val="00CECC"/>
      </a:accent1>
      <a:accent2>
        <a:srgbClr val="333399"/>
      </a:accent2>
      <a:accent3>
        <a:srgbClr val="AAAAAA"/>
      </a:accent3>
      <a:accent4>
        <a:srgbClr val="DADADA"/>
      </a:accent4>
      <a:accent5>
        <a:srgbClr val="AAE3E2"/>
      </a:accent5>
      <a:accent6>
        <a:srgbClr val="2D2D8A"/>
      </a:accent6>
      <a:hlink>
        <a:srgbClr val="0000FF"/>
      </a:hlink>
      <a:folHlink>
        <a:srgbClr val="FF00FF"/>
      </a:folHlink>
    </a:clrScheme>
    <a:fontScheme name="5_OFNASET Presentation Template">
      <a:majorFont>
        <a:latin typeface="Arial"/>
        <a:ea typeface="Arial"/>
        <a:cs typeface="Arial"/>
      </a:majorFont>
      <a:minorFont>
        <a:latin typeface="Helvetica"/>
        <a:ea typeface="Helvetica"/>
        <a:cs typeface="Helvetica"/>
      </a:minorFont>
    </a:fontScheme>
    <a:fmtScheme name="5_OFNASET Presentation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978"/>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978"/>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10751</TotalTime>
  <Pages>0</Pages>
  <Words>1609</Words>
  <Characters>0</Characters>
  <Application>Microsoft Office PowerPoint</Application>
  <PresentationFormat>Widescreen</PresentationFormat>
  <Lines>0</Lines>
  <Paragraphs>252</Paragraphs>
  <Slides>16</Slides>
  <Notes>9</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16</vt:i4>
      </vt:variant>
    </vt:vector>
  </HeadingPairs>
  <TitlesOfParts>
    <vt:vector size="34" baseType="lpstr">
      <vt:lpstr>Arial</vt:lpstr>
      <vt:lpstr>Avenir Heavy</vt:lpstr>
      <vt:lpstr>Calibri</vt:lpstr>
      <vt:lpstr>Calibri Light</vt:lpstr>
      <vt:lpstr>Georgia</vt:lpstr>
      <vt:lpstr>Gill Sans</vt:lpstr>
      <vt:lpstr>Helvetica</vt:lpstr>
      <vt:lpstr>Helvetica Neue Light</vt:lpstr>
      <vt:lpstr>SapientCentroSlab-Light</vt:lpstr>
      <vt:lpstr>Times New Roman</vt:lpstr>
      <vt:lpstr>Verdana</vt:lpstr>
      <vt:lpstr>Wingdings</vt:lpstr>
      <vt:lpstr>Office Theme</vt:lpstr>
      <vt:lpstr>untitled 2</vt:lpstr>
      <vt:lpstr>STAR wrkshp Tampa 11-02 dlw</vt:lpstr>
      <vt:lpstr>NCI PPT Template 16x9 WHITE</vt:lpstr>
      <vt:lpstr>2_Office Theme</vt:lpstr>
      <vt:lpstr>6_OFNASET Presentation Template</vt:lpstr>
      <vt:lpstr>Liquid Biopsy</vt:lpstr>
      <vt:lpstr>Precompetitive Collaboration on Liquid Biopsy (LBC) for Early Cancer Assessment  </vt:lpstr>
      <vt:lpstr>NCI Precompetitive Collaboration on Liquid Biopsy for Early Cancer Assessment (LBC)</vt:lpstr>
      <vt:lpstr>Organizational Structure</vt:lpstr>
      <vt:lpstr>Advancing Liquid Biopsy for Glioma Patients</vt:lpstr>
      <vt:lpstr>A comprehensive liquid biopsy platform for detection and prognostication in early-stage breast cancer</vt:lpstr>
      <vt:lpstr>OCEAN Project </vt:lpstr>
      <vt:lpstr>Lung Cancer Screening via Ultrasensitive and Cost-efficient Analysis of Tumor DNA Signatures in Blood </vt:lpstr>
      <vt:lpstr>Earlier Detection of Cancer Using Non-Plasma Based Liquid Biopsies</vt:lpstr>
      <vt:lpstr>EFIRM Liquid Biopsy (eLB):  Malignancy Assessment in Indeterminate Pulmonary Nodules (IPN)</vt:lpstr>
      <vt:lpstr>LBC Synergy    Cross Laboratory Collaborative  Projects</vt:lpstr>
      <vt:lpstr>Major Accomplishments: Technology Development</vt:lpstr>
      <vt:lpstr>Major Accomplishments: Process, Procedures, Protocols</vt:lpstr>
      <vt:lpstr>Sharing Information </vt:lpstr>
      <vt:lpstr>Continuing Challenges: LB In Early Cancer Assessment </vt:lpstr>
      <vt:lpstr>Liquid Biopsy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Discussion NCI Liquid Biopsy Consortium Forum</dc:title>
  <dc:subject/>
  <dc:creator>David Wong</dc:creator>
  <cp:keywords>Liquid Biopsy Symposium; Day1; December 15, 2021; David Wong, D.M.D., D.M.Sc.; Discussion</cp:keywords>
  <dc:description/>
  <cp:lastModifiedBy>Lee, Jack (NIH/NCI) [F]</cp:lastModifiedBy>
  <cp:revision>293</cp:revision>
  <cp:lastPrinted>2012-10-03T18:56:02Z</cp:lastPrinted>
  <dcterms:created xsi:type="dcterms:W3CDTF">2015-11-14T19:58:42Z</dcterms:created>
  <dcterms:modified xsi:type="dcterms:W3CDTF">2022-03-29T22:06:22Z</dcterms:modified>
</cp:coreProperties>
</file>