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531240" r:id="rId1"/>
    <p:sldMasterId id="2147531422" r:id="rId2"/>
    <p:sldMasterId id="2147531435" r:id="rId3"/>
    <p:sldMasterId id="2147531449" r:id="rId4"/>
    <p:sldMasterId id="2147531478" r:id="rId5"/>
    <p:sldMasterId id="2147531496" r:id="rId6"/>
    <p:sldMasterId id="2147531562" r:id="rId7"/>
    <p:sldMasterId id="2147531635" r:id="rId8"/>
  </p:sldMasterIdLst>
  <p:notesMasterIdLst>
    <p:notesMasterId r:id="rId14"/>
  </p:notesMasterIdLst>
  <p:handoutMasterIdLst>
    <p:handoutMasterId r:id="rId15"/>
  </p:handoutMasterIdLst>
  <p:sldIdLst>
    <p:sldId id="3156" r:id="rId9"/>
    <p:sldId id="3177" r:id="rId10"/>
    <p:sldId id="3163" r:id="rId11"/>
    <p:sldId id="1447" r:id="rId12"/>
    <p:sldId id="3185" r:id="rId13"/>
  </p:sldIdLst>
  <p:sldSz cx="12192000" cy="6858000"/>
  <p:notesSz cx="6858000" cy="9144000"/>
  <p:defaultTextStyle>
    <a:defPPr>
      <a:defRPr lang="en-US"/>
    </a:defPPr>
    <a:lvl1pPr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1pPr>
    <a:lvl2pPr marL="4572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2pPr>
    <a:lvl3pPr marL="9144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3pPr>
    <a:lvl4pPr marL="13716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4pPr>
    <a:lvl5pPr marL="1828800" algn="l" rtl="0" fontAlgn="base">
      <a:spcBef>
        <a:spcPct val="0"/>
      </a:spcBef>
      <a:spcAft>
        <a:spcPct val="0"/>
      </a:spcAft>
      <a:defRPr sz="2400" kern="1200">
        <a:solidFill>
          <a:srgbClr val="FFFFFF"/>
        </a:solidFill>
        <a:latin typeface="Arial" charset="0"/>
        <a:ea typeface="ヒラギノ角ゴ ProN W3" charset="-128"/>
        <a:cs typeface="+mn-cs"/>
        <a:sym typeface="Arial" charset="0"/>
      </a:defRPr>
    </a:lvl5pPr>
    <a:lvl6pPr marL="2286000" algn="l" defTabSz="914400" rtl="0" eaLnBrk="1" latinLnBrk="0" hangingPunct="1">
      <a:defRPr sz="2400" kern="1200">
        <a:solidFill>
          <a:srgbClr val="FFFFFF"/>
        </a:solidFill>
        <a:latin typeface="Arial" charset="0"/>
        <a:ea typeface="ヒラギノ角ゴ ProN W3" charset="-128"/>
        <a:cs typeface="+mn-cs"/>
        <a:sym typeface="Arial" charset="0"/>
      </a:defRPr>
    </a:lvl6pPr>
    <a:lvl7pPr marL="2743200" algn="l" defTabSz="914400" rtl="0" eaLnBrk="1" latinLnBrk="0" hangingPunct="1">
      <a:defRPr sz="2400" kern="1200">
        <a:solidFill>
          <a:srgbClr val="FFFFFF"/>
        </a:solidFill>
        <a:latin typeface="Arial" charset="0"/>
        <a:ea typeface="ヒラギノ角ゴ ProN W3" charset="-128"/>
        <a:cs typeface="+mn-cs"/>
        <a:sym typeface="Arial" charset="0"/>
      </a:defRPr>
    </a:lvl7pPr>
    <a:lvl8pPr marL="3200400" algn="l" defTabSz="914400" rtl="0" eaLnBrk="1" latinLnBrk="0" hangingPunct="1">
      <a:defRPr sz="2400" kern="1200">
        <a:solidFill>
          <a:srgbClr val="FFFFFF"/>
        </a:solidFill>
        <a:latin typeface="Arial" charset="0"/>
        <a:ea typeface="ヒラギノ角ゴ ProN W3" charset="-128"/>
        <a:cs typeface="+mn-cs"/>
        <a:sym typeface="Arial" charset="0"/>
      </a:defRPr>
    </a:lvl8pPr>
    <a:lvl9pPr marL="3657600" algn="l" defTabSz="914400" rtl="0" eaLnBrk="1" latinLnBrk="0" hangingPunct="1">
      <a:defRPr sz="2400" kern="1200">
        <a:solidFill>
          <a:srgbClr val="FFFFFF"/>
        </a:solidFill>
        <a:latin typeface="Arial" charset="0"/>
        <a:ea typeface="ヒラギノ角ゴ ProN W3" charset="-128"/>
        <a:cs typeface="+mn-cs"/>
        <a:sym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AEAEA"/>
    <a:srgbClr val="F1DCCF"/>
    <a:srgbClr val="FF6666"/>
    <a:srgbClr val="6363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50" autoAdjust="0"/>
    <p:restoredTop sz="86385"/>
  </p:normalViewPr>
  <p:slideViewPr>
    <p:cSldViewPr>
      <p:cViewPr varScale="1">
        <p:scale>
          <a:sx n="59" d="100"/>
          <a:sy n="59" d="100"/>
        </p:scale>
        <p:origin x="1338" y="78"/>
      </p:cViewPr>
      <p:guideLst>
        <p:guide orient="horz" pos="2160"/>
        <p:guide pos="3840"/>
      </p:guideLst>
    </p:cSldViewPr>
  </p:slideViewPr>
  <p:outlineViewPr>
    <p:cViewPr>
      <p:scale>
        <a:sx n="33" d="100"/>
        <a:sy n="33" d="100"/>
      </p:scale>
      <p:origin x="0" y="-2658"/>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ヒラギノ角ゴ ProN W3" charset="-128"/>
                <a:cs typeface="ヒラギノ角ゴ ProN W3"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945F71C-90C0-1840-A837-EB35FE526F4D}" type="datetime1">
              <a:rPr lang="en-US" altLang="en-US"/>
              <a:pPr/>
              <a:t>3/29/2022</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ヒラギノ角ゴ ProN W3" charset="-128"/>
                <a:cs typeface="ヒラギノ角ゴ ProN W3"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7FB4871-6231-AA44-8F61-61CA46536160}" type="slidenum">
              <a:rPr lang="en-US" altLang="en-US"/>
              <a:pPr/>
              <a:t>‹#›</a:t>
            </a:fld>
            <a:endParaRPr lang="en-US" altLang="en-US"/>
          </a:p>
        </p:txBody>
      </p:sp>
    </p:spTree>
    <p:extLst>
      <p:ext uri="{BB962C8B-B14F-4D97-AF65-F5344CB8AC3E}">
        <p14:creationId xmlns:p14="http://schemas.microsoft.com/office/powerpoint/2010/main" val="13315568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7698" name="Rectangle 1"/>
          <p:cNvSpPr>
            <a:spLocks noGrp="1" noRot="1" noChangeAspect="1" noChangeArrowheads="1" noTextEdit="1"/>
          </p:cNvSpPr>
          <p:nvPr>
            <p:ph type="sldImg"/>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0834"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7620633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8436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5262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Slide Image Placeholder 1">
            <a:extLst>
              <a:ext uri="{FF2B5EF4-FFF2-40B4-BE49-F238E27FC236}">
                <a16:creationId xmlns:a16="http://schemas.microsoft.com/office/drawing/2014/main" id="{AC317E1B-58B0-0144-B800-4C83420AF8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8322" name="Notes Placeholder 2">
            <a:extLst>
              <a:ext uri="{FF2B5EF4-FFF2-40B4-BE49-F238E27FC236}">
                <a16:creationId xmlns:a16="http://schemas.microsoft.com/office/drawing/2014/main" id="{85CBE5CD-EFAB-F842-8B8D-DD24377A6E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latin typeface="Arial" panose="020B0604020202020204" pitchFamily="34" charset="0"/>
                <a:ea typeface="ＭＳ Ｐゴシック" panose="020B0600070205080204" pitchFamily="34" charset="-128"/>
              </a:rPr>
              <a:t>Figure 4. Saliva and plasma profiles of </a:t>
            </a:r>
            <a:r>
              <a:rPr lang="en-US" altLang="en-US" b="1" i="1" dirty="0">
                <a:latin typeface="Arial" panose="020B0604020202020204" pitchFamily="34" charset="0"/>
                <a:ea typeface="ＭＳ Ｐゴシック" panose="020B0600070205080204" pitchFamily="34" charset="-128"/>
              </a:rPr>
              <a:t>EGFR</a:t>
            </a:r>
            <a:r>
              <a:rPr lang="en-US" altLang="en-US" b="1" dirty="0">
                <a:latin typeface="Arial" panose="020B0604020202020204" pitchFamily="34" charset="0"/>
                <a:ea typeface="ＭＳ Ｐゴシック" panose="020B0600070205080204" pitchFamily="34" charset="-128"/>
              </a:rPr>
              <a:t> </a:t>
            </a:r>
            <a:r>
              <a:rPr lang="en-US" altLang="en-US" b="1" dirty="0" err="1">
                <a:latin typeface="Arial" panose="020B0604020202020204" pitchFamily="34" charset="0"/>
                <a:ea typeface="ＭＳ Ｐゴシック" panose="020B0600070205080204" pitchFamily="34" charset="-128"/>
              </a:rPr>
              <a:t>ctDNA</a:t>
            </a:r>
            <a:r>
              <a:rPr lang="en-US" altLang="en-US" b="1" dirty="0">
                <a:latin typeface="Arial" panose="020B0604020202020204" pitchFamily="34" charset="0"/>
                <a:ea typeface="ＭＳ Ｐゴシック" panose="020B0600070205080204" pitchFamily="34" charset="-128"/>
              </a:rPr>
              <a:t> in 2 lung cancer patients with baseline T790M and L858R mutations respectively.</a:t>
            </a:r>
            <a:r>
              <a:rPr lang="en-US" altLang="en-US" dirty="0">
                <a:latin typeface="Arial" panose="020B0604020202020204" pitchFamily="34" charset="0"/>
                <a:ea typeface="ＭＳ Ｐゴシック" panose="020B0600070205080204" pitchFamily="34" charset="-128"/>
              </a:rPr>
              <a:t> A) Patient with </a:t>
            </a:r>
            <a:r>
              <a:rPr lang="en-US" altLang="en-US" i="1" dirty="0">
                <a:latin typeface="Arial" panose="020B0604020202020204" pitchFamily="34" charset="0"/>
                <a:ea typeface="ＭＳ Ｐゴシック" panose="020B0600070205080204" pitchFamily="34" charset="-128"/>
              </a:rPr>
              <a:t>EGFR </a:t>
            </a:r>
            <a:r>
              <a:rPr lang="en-US" altLang="en-US" dirty="0">
                <a:latin typeface="Arial" panose="020B0604020202020204" pitchFamily="34" charset="0"/>
                <a:ea typeface="ＭＳ Ｐゴシック" panose="020B0600070205080204" pitchFamily="34" charset="-128"/>
              </a:rPr>
              <a:t>T790M mutations: saliva detected surge of T790M on Day 277, CT detected tumor progression on Day 284 (clinical recurrence). Re-treatment to clinical recurrence (</a:t>
            </a:r>
            <a:r>
              <a:rPr lang="en-US" altLang="en-US" dirty="0" err="1">
                <a:latin typeface="Arial" panose="020B0604020202020204" pitchFamily="34" charset="0"/>
                <a:ea typeface="ＭＳ Ｐゴシック" panose="020B0600070205080204" pitchFamily="34" charset="-128"/>
              </a:rPr>
              <a:t>ReTx</a:t>
            </a:r>
            <a:r>
              <a:rPr lang="en-US" altLang="en-US" dirty="0">
                <a:latin typeface="Arial" panose="020B0604020202020204" pitchFamily="34" charset="0"/>
                <a:ea typeface="ＭＳ Ｐゴシック" panose="020B0600070205080204" pitchFamily="34" charset="-128"/>
              </a:rPr>
              <a:t>) was instigated on Day 299. Plasma </a:t>
            </a:r>
            <a:r>
              <a:rPr lang="en-US" altLang="en-US" dirty="0" err="1">
                <a:latin typeface="Arial" panose="020B0604020202020204" pitchFamily="34" charset="0"/>
                <a:ea typeface="ＭＳ Ｐゴシック" panose="020B0600070205080204" pitchFamily="34" charset="-128"/>
              </a:rPr>
              <a:t>ddPCR</a:t>
            </a:r>
            <a:r>
              <a:rPr lang="en-US" altLang="en-US" dirty="0">
                <a:latin typeface="Arial" panose="020B0604020202020204" pitchFamily="34" charset="0"/>
                <a:ea typeface="ＭＳ Ｐゴシック" panose="020B0600070205080204" pitchFamily="34" charset="-128"/>
              </a:rPr>
              <a:t> did not detect T790M surge until Day 408, 131 day later than EFIRM. B) Patient with L858R mutation: saliva detected surge of L858R on Day 62, CT detected tumor mass expansion on Day 145 (clinical recurrence). Re-Treatment was instigated on Day 152 (</a:t>
            </a:r>
            <a:r>
              <a:rPr lang="en-US" altLang="en-US" dirty="0" err="1">
                <a:latin typeface="Arial" panose="020B0604020202020204" pitchFamily="34" charset="0"/>
                <a:ea typeface="ＭＳ Ｐゴシック" panose="020B0600070205080204" pitchFamily="34" charset="-128"/>
              </a:rPr>
              <a:t>ReTx</a:t>
            </a:r>
            <a:r>
              <a:rPr lang="en-US" altLang="en-US" dirty="0">
                <a:latin typeface="Arial" panose="020B0604020202020204" pitchFamily="34" charset="0"/>
                <a:ea typeface="ＭＳ Ｐゴシック" panose="020B0600070205080204" pitchFamily="34" charset="-128"/>
              </a:rPr>
              <a:t>). Plasma </a:t>
            </a:r>
            <a:r>
              <a:rPr lang="en-US" altLang="en-US" dirty="0" err="1">
                <a:latin typeface="Arial" panose="020B0604020202020204" pitchFamily="34" charset="0"/>
                <a:ea typeface="ＭＳ Ｐゴシック" panose="020B0600070205080204" pitchFamily="34" charset="-128"/>
              </a:rPr>
              <a:t>ddPCR</a:t>
            </a:r>
            <a:r>
              <a:rPr lang="en-US" altLang="en-US" dirty="0">
                <a:latin typeface="Arial" panose="020B0604020202020204" pitchFamily="34" charset="0"/>
                <a:ea typeface="ＭＳ Ｐゴシック" panose="020B0600070205080204" pitchFamily="34" charset="-128"/>
              </a:rPr>
              <a:t> did not detect mild L858R surge till Day 178, 161 days after EFIRM. EFIRM detected surge of respective </a:t>
            </a:r>
            <a:r>
              <a:rPr lang="en-US" altLang="en-US" dirty="0" err="1">
                <a:latin typeface="Arial" panose="020B0604020202020204" pitchFamily="34" charset="0"/>
                <a:ea typeface="ＭＳ Ｐゴシック" panose="020B0600070205080204" pitchFamily="34" charset="-128"/>
              </a:rPr>
              <a:t>ctDNA</a:t>
            </a:r>
            <a:r>
              <a:rPr lang="en-US" altLang="en-US" dirty="0">
                <a:latin typeface="Arial" panose="020B0604020202020204" pitchFamily="34" charset="0"/>
                <a:ea typeface="ＭＳ Ｐゴシック" panose="020B0600070205080204" pitchFamily="34" charset="-128"/>
              </a:rPr>
              <a:t> targets advance of CT by 7 and 83 days; advance of </a:t>
            </a:r>
            <a:r>
              <a:rPr lang="en-US" altLang="en-US" dirty="0" err="1">
                <a:latin typeface="Arial" panose="020B0604020202020204" pitchFamily="34" charset="0"/>
                <a:ea typeface="ＭＳ Ｐゴシック" panose="020B0600070205080204" pitchFamily="34" charset="-128"/>
              </a:rPr>
              <a:t>ddPCR</a:t>
            </a:r>
            <a:r>
              <a:rPr lang="en-US" altLang="en-US" dirty="0">
                <a:latin typeface="Arial" panose="020B0604020202020204" pitchFamily="34" charset="0"/>
                <a:ea typeface="ＭＳ Ｐゴシック" panose="020B0600070205080204" pitchFamily="34" charset="-128"/>
              </a:rPr>
              <a:t> by 131 and 116 days.</a:t>
            </a:r>
            <a:endParaRPr lang="en-US" altLang="en-US" dirty="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8684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9"/>
          <p:cNvSpPr txBox="1">
            <a:spLocks noGrp="1" noChangeArrowheads="1"/>
          </p:cNvSpPr>
          <p:nvPr>
            <p:ph type="sldNum" sz="quarter" idx="10"/>
          </p:nvPr>
        </p:nvSpPr>
        <p:spPr>
          <a:ln/>
        </p:spPr>
        <p:txBody>
          <a:bodyPr/>
          <a:lstStyle>
            <a:lvl1pPr>
              <a:defRPr/>
            </a:lvl1pPr>
          </a:lstStyle>
          <a:p>
            <a:fld id="{A7129EEC-8553-9C49-9745-6242C02C205D}" type="slidenum">
              <a:rPr lang="en-US" altLang="en-US">
                <a:cs typeface="ヒラギノ角ゴ Pro W3"/>
              </a:rPr>
              <a:pPr/>
              <a:t>‹#›</a:t>
            </a:fld>
            <a:endParaRPr lang="en-US" altLang="en-US">
              <a:cs typeface="ヒラギノ角ゴ Pro W3"/>
            </a:endParaRPr>
          </a:p>
        </p:txBody>
      </p:sp>
    </p:spTree>
    <p:extLst>
      <p:ext uri="{BB962C8B-B14F-4D97-AF65-F5344CB8AC3E}">
        <p14:creationId xmlns:p14="http://schemas.microsoft.com/office/powerpoint/2010/main" val="1176915114"/>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9"/>
          <p:cNvSpPr txBox="1">
            <a:spLocks noGrp="1" noChangeArrowheads="1"/>
          </p:cNvSpPr>
          <p:nvPr>
            <p:ph type="sldNum" sz="quarter" idx="10"/>
          </p:nvPr>
        </p:nvSpPr>
        <p:spPr>
          <a:ln/>
        </p:spPr>
        <p:txBody>
          <a:bodyPr/>
          <a:lstStyle>
            <a:lvl1pPr>
              <a:defRPr/>
            </a:lvl1pPr>
          </a:lstStyle>
          <a:p>
            <a:fld id="{9DB1F748-CEB8-A24E-A63B-7AA036825EF7}" type="slidenum">
              <a:rPr lang="en-US" altLang="en-US">
                <a:cs typeface="ヒラギノ角ゴ Pro W3"/>
              </a:rPr>
              <a:pPr/>
              <a:t>‹#›</a:t>
            </a:fld>
            <a:endParaRPr lang="en-US" altLang="en-US">
              <a:cs typeface="ヒラギノ角ゴ Pro W3"/>
            </a:endParaRPr>
          </a:p>
        </p:txBody>
      </p:sp>
    </p:spTree>
    <p:extLst>
      <p:ext uri="{BB962C8B-B14F-4D97-AF65-F5344CB8AC3E}">
        <p14:creationId xmlns:p14="http://schemas.microsoft.com/office/powerpoint/2010/main" val="1964918940"/>
      </p:ext>
    </p:extLst>
  </p:cSld>
  <p:clrMapOvr>
    <a:masterClrMapping/>
  </p:clrMapOvr>
  <p:transition spd="slow">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11"/>
            <a:ext cx="2743200" cy="5592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11"/>
            <a:ext cx="802640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9">
            <a:extLst>
              <a:ext uri="{FF2B5EF4-FFF2-40B4-BE49-F238E27FC236}">
                <a16:creationId xmlns:a16="http://schemas.microsoft.com/office/drawing/2014/main" id="{FABFD419-1BCC-1448-9ADC-26B6F934CFD4}"/>
              </a:ext>
            </a:extLst>
          </p:cNvPr>
          <p:cNvSpPr txBox="1">
            <a:spLocks noGrp="1" noChangeArrowheads="1"/>
          </p:cNvSpPr>
          <p:nvPr>
            <p:ph type="sldNum" sz="quarter" idx="10"/>
          </p:nvPr>
        </p:nvSpPr>
        <p:spPr>
          <a:ln/>
        </p:spPr>
        <p:txBody>
          <a:bodyPr/>
          <a:lstStyle>
            <a:lvl1pPr>
              <a:defRPr/>
            </a:lvl1pPr>
          </a:lstStyle>
          <a:p>
            <a:pPr>
              <a:defRPr/>
            </a:pPr>
            <a:fld id="{675C606F-615D-1544-8D69-C03E79DC172F}" type="slidenum">
              <a:rPr lang="en-US" altLang="en-US"/>
              <a:pPr>
                <a:defRPr/>
              </a:pPr>
              <a:t>‹#›</a:t>
            </a:fld>
            <a:endParaRPr lang="en-US" altLang="en-US"/>
          </a:p>
        </p:txBody>
      </p:sp>
    </p:spTree>
    <p:extLst>
      <p:ext uri="{BB962C8B-B14F-4D97-AF65-F5344CB8AC3E}">
        <p14:creationId xmlns:p14="http://schemas.microsoft.com/office/powerpoint/2010/main" val="2508262552"/>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9"/>
            <a:ext cx="2743200" cy="5592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9"/>
            <a:ext cx="802640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9"/>
          <p:cNvSpPr txBox="1">
            <a:spLocks noGrp="1" noChangeArrowheads="1"/>
          </p:cNvSpPr>
          <p:nvPr>
            <p:ph type="sldNum" sz="quarter" idx="10"/>
          </p:nvPr>
        </p:nvSpPr>
        <p:spPr>
          <a:ln/>
        </p:spPr>
        <p:txBody>
          <a:bodyPr/>
          <a:lstStyle>
            <a:lvl1pPr>
              <a:defRPr/>
            </a:lvl1pPr>
          </a:lstStyle>
          <a:p>
            <a:fld id="{D359EFEA-75C5-B844-A142-9DB8D4DA029A}" type="slidenum">
              <a:rPr lang="en-US" altLang="en-US">
                <a:cs typeface="ヒラギノ角ゴ Pro W3"/>
              </a:rPr>
              <a:pPr/>
              <a:t>‹#›</a:t>
            </a:fld>
            <a:endParaRPr lang="en-US" altLang="en-US">
              <a:cs typeface="ヒラギノ角ゴ Pro W3"/>
            </a:endParaRPr>
          </a:p>
        </p:txBody>
      </p:sp>
    </p:spTree>
    <p:extLst>
      <p:ext uri="{BB962C8B-B14F-4D97-AF65-F5344CB8AC3E}">
        <p14:creationId xmlns:p14="http://schemas.microsoft.com/office/powerpoint/2010/main" val="389101014"/>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1604-65C3-6049-BBA8-E82F22083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B8602C-E181-404A-A0CA-59C9C70EC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84F266-947C-7140-A600-93213B460D53}"/>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F9CCF8AE-7F4D-764F-8A99-058BCF2A4EA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B3F607F-D521-F84F-BA60-AD32E9B8ABCD}"/>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1506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B7DB-A969-2E4E-92B7-3044F27630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1FB818-B547-9C46-85FC-9CF9BFD93C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EEB22-04BF-0E4F-B846-967C168323A9}"/>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AE5F7FF0-07FA-E049-B5F5-93303DA3E54E}"/>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324812A-309C-614E-9B02-7352A0F63A5B}"/>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2811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54B07-C194-3942-98C8-5710ED0189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FC2B03-B9CC-6347-9A31-EA25B506A2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0CD2A-EF78-2C4F-9605-5070BCA92383}"/>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3EDE25F9-D767-8C44-8B94-6358B41F41D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76EA799-E5E6-8047-9458-07F11E225D09}"/>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6138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F5DF4-8B08-1D4B-AECE-5943871BA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F50A4-C11E-6D41-835D-2C1AC51A47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92080-5C72-CF48-A304-F57445EF09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52CB41-AA67-BA4B-A8E4-E7CBBEDE33E1}"/>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00139A31-3928-604B-870A-5F87C6BDED24}"/>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F21E4E4-994C-CE48-9CBD-A6C2083AF122}"/>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3623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980C-A04D-0D4F-BE67-22FB30B532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D13E1F-33C1-0F4D-9875-D0ACD2371E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8A10BA-3BBB-314B-8595-203A23FA1B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61C8DA-6A86-3045-B43B-DC707F507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09CF6C-628F-E445-8EC0-A59156D8B8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C8D400-1018-2F47-A89C-78D95B1F8603}"/>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8327385A-9010-6B49-BF1E-E8BF982452C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9FFA1284-C261-2B40-BDAD-680E4BA42E21}"/>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1651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D95FC-07C4-464A-994D-96002FAE1A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0593A3-4974-F14B-BAE9-EDC6EDB44E0B}"/>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2A0B7780-D1EB-C740-BC4D-F0D73AD040E5}"/>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41C0D9A1-2672-1240-8BE2-3F13BB657E82}"/>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9247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46CE7-B7DD-674B-8DBE-ACBED9D08AF5}"/>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F7C487FB-D2DA-6345-AE91-2B2B344C1D48}"/>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A53B2653-A4D5-A145-BBFE-FA85ED73FAE7}"/>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8870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55E0-8A0F-434A-9F03-B37BEBCCD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93B15E-E621-DB48-804C-B82E68D729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A8B9CE-6785-7D41-8B87-669C2C770E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FABB79-21CE-1840-9FF3-0F14C2D61C19}"/>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5448F4F6-F11A-124E-8E8D-5B1AF24661F7}"/>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75E3E6F6-D044-5A49-8E24-8DE44BDD03C1}"/>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1434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9"/>
          <p:cNvSpPr txBox="1">
            <a:spLocks noGrp="1" noChangeArrowheads="1"/>
          </p:cNvSpPr>
          <p:nvPr>
            <p:ph type="sldNum" sz="quarter" idx="10"/>
          </p:nvPr>
        </p:nvSpPr>
        <p:spPr>
          <a:ln/>
        </p:spPr>
        <p:txBody>
          <a:bodyPr/>
          <a:lstStyle>
            <a:lvl1pPr>
              <a:defRPr/>
            </a:lvl1pPr>
          </a:lstStyle>
          <a:p>
            <a:fld id="{2E6194D7-DD4A-3348-B2CC-F5BDA37B9E14}" type="slidenum">
              <a:rPr lang="en-US" altLang="en-US">
                <a:cs typeface="ヒラギノ角ゴ Pro W3"/>
              </a:rPr>
              <a:pPr/>
              <a:t>‹#›</a:t>
            </a:fld>
            <a:endParaRPr lang="en-US" altLang="en-US">
              <a:cs typeface="ヒラギノ角ゴ Pro W3"/>
            </a:endParaRPr>
          </a:p>
        </p:txBody>
      </p:sp>
    </p:spTree>
    <p:extLst>
      <p:ext uri="{BB962C8B-B14F-4D97-AF65-F5344CB8AC3E}">
        <p14:creationId xmlns:p14="http://schemas.microsoft.com/office/powerpoint/2010/main" val="2087932128"/>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9FE7-203E-FD48-A61D-158B74B5B3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6DFE33-200F-7149-A40B-4FE724B849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7D66A0-42A2-D94B-A2A3-03ADDE5CD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E64EFA-4435-504D-A360-9331EE2D033F}"/>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833C4C44-ECC2-FA40-AC5C-346B95AB35B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D8DD38CF-6C2A-C745-BACB-FA7F4F71CC53}"/>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824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964E6-1BB1-E94E-BB5F-35F5A3EB7E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EFEA05-554C-424A-A718-6CB2245E9E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A43C4-20E5-3745-8E94-45075674A0D6}"/>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0267AAEF-36BA-D14A-8376-288B6110172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BEA3591-B13A-F341-B5EB-76C01370BD63}"/>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6814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769B29-4AD0-BE4D-BED1-21BBE606B4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8A4645-6B1F-774B-8C66-D3AC5F6EFC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BE95C-DCA5-2145-9803-3DC53D1161DF}"/>
              </a:ext>
            </a:extLst>
          </p:cNvPr>
          <p:cNvSpPr>
            <a:spLocks noGrp="1"/>
          </p:cNvSpPr>
          <p:nvPr>
            <p:ph type="dt" sz="half" idx="10"/>
          </p:nvPr>
        </p:nvSpPr>
        <p:spPr/>
        <p:txBody>
          <a:bodyPr/>
          <a:lstStyle/>
          <a:p>
            <a:fld id="{F8ED8005-F9F8-4445-B7B0-36EBEAB2AF3B}" type="datetimeFigureOut">
              <a:rPr lang="en-US" smtClean="0">
                <a:solidFill>
                  <a:prstClr val="black">
                    <a:tint val="75000"/>
                  </a:prstClr>
                </a:solidFill>
                <a:latin typeface="Calibri"/>
              </a:rPr>
              <a:pPr/>
              <a:t>3/29/2022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CFA102D-1499-F34B-A06A-EFE0F91E6D9E}"/>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B37C9CC-5A8C-764C-B21F-8EAFC575DD8D}"/>
              </a:ext>
            </a:extLst>
          </p:cNvPr>
          <p:cNvSpPr>
            <a:spLocks noGrp="1"/>
          </p:cNvSpPr>
          <p:nvPr>
            <p:ph type="sldNum" sz="quarter" idx="12"/>
          </p:nvPr>
        </p:nvSpPr>
        <p:spPr/>
        <p:txBody>
          <a:bodyPr/>
          <a:lstStyle/>
          <a:p>
            <a:fld id="{DA841AC1-F68F-5B40-A6E6-2E6D9F044F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8458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29731"/>
            <a:ext cx="10363200" cy="1470422"/>
          </a:xfrm>
        </p:spPr>
        <p:txBody>
          <a:bodyPr/>
          <a:lstStyle/>
          <a:p>
            <a:r>
              <a:rPr lang="en-US"/>
              <a:t>Click to edit Master title style</a:t>
            </a:r>
          </a:p>
        </p:txBody>
      </p:sp>
      <p:sp>
        <p:nvSpPr>
          <p:cNvPr id="3" name="Subtitle 2"/>
          <p:cNvSpPr>
            <a:spLocks noGrp="1"/>
          </p:cNvSpPr>
          <p:nvPr>
            <p:ph type="subTitle" idx="1"/>
          </p:nvPr>
        </p:nvSpPr>
        <p:spPr>
          <a:xfrm>
            <a:off x="1828800" y="3885904"/>
            <a:ext cx="8534400" cy="1753195"/>
          </a:xfrm>
        </p:spPr>
        <p:txBody>
          <a:bodyPr/>
          <a:lstStyle>
            <a:lvl1pPr marL="0" indent="0" algn="ctr">
              <a:buNone/>
              <a:defRPr/>
            </a:lvl1pPr>
            <a:lvl2pPr marL="428583" indent="0" algn="ctr">
              <a:buNone/>
              <a:defRPr/>
            </a:lvl2pPr>
            <a:lvl3pPr marL="857165" indent="0" algn="ctr">
              <a:buNone/>
              <a:defRPr/>
            </a:lvl3pPr>
            <a:lvl4pPr marL="1285746" indent="0" algn="ctr">
              <a:buNone/>
              <a:defRPr/>
            </a:lvl4pPr>
            <a:lvl5pPr marL="1714328" indent="0" algn="ctr">
              <a:buNone/>
              <a:defRPr/>
            </a:lvl5pPr>
            <a:lvl6pPr marL="2142910" indent="0" algn="ctr">
              <a:buNone/>
              <a:defRPr/>
            </a:lvl6pPr>
            <a:lvl7pPr marL="2571493" indent="0" algn="ctr">
              <a:buNone/>
              <a:defRPr/>
            </a:lvl7pPr>
            <a:lvl8pPr marL="3000075" indent="0" algn="ctr">
              <a:buNone/>
              <a:defRPr/>
            </a:lvl8pPr>
            <a:lvl9pPr marL="3428657" indent="0" algn="ctr">
              <a:buNone/>
              <a:defRPr/>
            </a:lvl9pPr>
          </a:lstStyle>
          <a:p>
            <a:r>
              <a:rPr lang="en-US"/>
              <a:t>Click to edit Master subtitle style</a:t>
            </a:r>
          </a:p>
        </p:txBody>
      </p:sp>
    </p:spTree>
    <p:extLst>
      <p:ext uri="{BB962C8B-B14F-4D97-AF65-F5344CB8AC3E}">
        <p14:creationId xmlns:p14="http://schemas.microsoft.com/office/powerpoint/2010/main" val="272516212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68445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801"/>
            <a:ext cx="10363200" cy="1361777"/>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319" y="2906613"/>
            <a:ext cx="10363200" cy="1500188"/>
          </a:xfrm>
        </p:spPr>
        <p:txBody>
          <a:bodyPr anchor="b"/>
          <a:lstStyle>
            <a:lvl1pPr marL="0" indent="0">
              <a:buNone/>
              <a:defRPr sz="1875"/>
            </a:lvl1pPr>
            <a:lvl2pPr marL="428583" indent="0">
              <a:buNone/>
              <a:defRPr sz="1688"/>
            </a:lvl2pPr>
            <a:lvl3pPr marL="857165" indent="0">
              <a:buNone/>
              <a:defRPr sz="1594"/>
            </a:lvl3pPr>
            <a:lvl4pPr marL="1285746" indent="0">
              <a:buNone/>
              <a:defRPr sz="1313"/>
            </a:lvl4pPr>
            <a:lvl5pPr marL="1714328" indent="0">
              <a:buNone/>
              <a:defRPr sz="1313"/>
            </a:lvl5pPr>
            <a:lvl6pPr marL="2142910" indent="0">
              <a:buNone/>
              <a:defRPr sz="1313"/>
            </a:lvl6pPr>
            <a:lvl7pPr marL="2571493" indent="0">
              <a:buNone/>
              <a:defRPr sz="1313"/>
            </a:lvl7pPr>
            <a:lvl8pPr marL="3000075" indent="0">
              <a:buNone/>
              <a:defRPr sz="1313"/>
            </a:lvl8pPr>
            <a:lvl9pPr marL="3428657" indent="0">
              <a:buNone/>
              <a:defRPr sz="1313"/>
            </a:lvl9pPr>
          </a:lstStyle>
          <a:p>
            <a:pPr lvl="0"/>
            <a:r>
              <a:rPr lang="en-US"/>
              <a:t>Click to edit Master text styles</a:t>
            </a:r>
          </a:p>
        </p:txBody>
      </p:sp>
    </p:spTree>
    <p:extLst>
      <p:ext uri="{BB962C8B-B14F-4D97-AF65-F5344CB8AC3E}">
        <p14:creationId xmlns:p14="http://schemas.microsoft.com/office/powerpoint/2010/main" val="64153645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23053" y="1848445"/>
            <a:ext cx="5540964" cy="466725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4640" y="1848445"/>
            <a:ext cx="5540962" cy="466725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74875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5333"/>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420"/>
            <a:ext cx="5386683" cy="639961"/>
          </a:xfrm>
        </p:spPr>
        <p:txBody>
          <a:bodyPr anchor="b"/>
          <a:lstStyle>
            <a:lvl1pPr marL="0" indent="0">
              <a:buNone/>
              <a:defRPr sz="2250" b="1"/>
            </a:lvl1pPr>
            <a:lvl2pPr marL="428583" indent="0">
              <a:buNone/>
              <a:defRPr sz="1875" b="1"/>
            </a:lvl2pPr>
            <a:lvl3pPr marL="857165" indent="0">
              <a:buNone/>
              <a:defRPr sz="1688" b="1"/>
            </a:lvl3pPr>
            <a:lvl4pPr marL="1285746" indent="0">
              <a:buNone/>
              <a:defRPr sz="1594" b="1"/>
            </a:lvl4pPr>
            <a:lvl5pPr marL="1714328" indent="0">
              <a:buNone/>
              <a:defRPr sz="1594" b="1"/>
            </a:lvl5pPr>
            <a:lvl6pPr marL="2142910" indent="0">
              <a:buNone/>
              <a:defRPr sz="1594" b="1"/>
            </a:lvl6pPr>
            <a:lvl7pPr marL="2571493" indent="0">
              <a:buNone/>
              <a:defRPr sz="1594" b="1"/>
            </a:lvl7pPr>
            <a:lvl8pPr marL="3000075" indent="0">
              <a:buNone/>
              <a:defRPr sz="1594" b="1"/>
            </a:lvl8pPr>
            <a:lvl9pPr marL="3428657" indent="0">
              <a:buNone/>
              <a:defRPr sz="1594" b="1"/>
            </a:lvl9pPr>
          </a:lstStyle>
          <a:p>
            <a:pPr lvl="0"/>
            <a:r>
              <a:rPr lang="en-US"/>
              <a:t>Click to edit Master text styles</a:t>
            </a:r>
          </a:p>
        </p:txBody>
      </p:sp>
      <p:sp>
        <p:nvSpPr>
          <p:cNvPr id="4" name="Content Placeholder 3"/>
          <p:cNvSpPr>
            <a:spLocks noGrp="1"/>
          </p:cNvSpPr>
          <p:nvPr>
            <p:ph sz="half" idx="2"/>
          </p:nvPr>
        </p:nvSpPr>
        <p:spPr>
          <a:xfrm>
            <a:off x="609600" y="2174380"/>
            <a:ext cx="5386683" cy="3951386"/>
          </a:xfrm>
        </p:spPr>
        <p:txBody>
          <a:bodyPr/>
          <a:lstStyle>
            <a:lvl1pPr>
              <a:defRPr sz="2250"/>
            </a:lvl1pPr>
            <a:lvl2pPr>
              <a:defRPr sz="1875"/>
            </a:lvl2pPr>
            <a:lvl3pPr>
              <a:defRPr sz="1688"/>
            </a:lvl3pPr>
            <a:lvl4pPr>
              <a:defRPr sz="1594"/>
            </a:lvl4pPr>
            <a:lvl5pPr>
              <a:defRPr sz="1594"/>
            </a:lvl5pPr>
            <a:lvl6pPr>
              <a:defRPr sz="1594"/>
            </a:lvl6pPr>
            <a:lvl7pPr>
              <a:defRPr sz="1594"/>
            </a:lvl7pPr>
            <a:lvl8pPr>
              <a:defRPr sz="1594"/>
            </a:lvl8pPr>
            <a:lvl9pPr>
              <a:defRPr sz="15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4420"/>
            <a:ext cx="5388563" cy="639961"/>
          </a:xfrm>
        </p:spPr>
        <p:txBody>
          <a:bodyPr anchor="b"/>
          <a:lstStyle>
            <a:lvl1pPr marL="0" indent="0">
              <a:buNone/>
              <a:defRPr sz="2250" b="1"/>
            </a:lvl1pPr>
            <a:lvl2pPr marL="428583" indent="0">
              <a:buNone/>
              <a:defRPr sz="1875" b="1"/>
            </a:lvl2pPr>
            <a:lvl3pPr marL="857165" indent="0">
              <a:buNone/>
              <a:defRPr sz="1688" b="1"/>
            </a:lvl3pPr>
            <a:lvl4pPr marL="1285746" indent="0">
              <a:buNone/>
              <a:defRPr sz="1594" b="1"/>
            </a:lvl4pPr>
            <a:lvl5pPr marL="1714328" indent="0">
              <a:buNone/>
              <a:defRPr sz="1594" b="1"/>
            </a:lvl5pPr>
            <a:lvl6pPr marL="2142910" indent="0">
              <a:buNone/>
              <a:defRPr sz="1594" b="1"/>
            </a:lvl6pPr>
            <a:lvl7pPr marL="2571493" indent="0">
              <a:buNone/>
              <a:defRPr sz="1594" b="1"/>
            </a:lvl7pPr>
            <a:lvl8pPr marL="3000075" indent="0">
              <a:buNone/>
              <a:defRPr sz="1594" b="1"/>
            </a:lvl8pPr>
            <a:lvl9pPr marL="3428657" indent="0">
              <a:buNone/>
              <a:defRPr sz="1594" b="1"/>
            </a:lvl9pPr>
          </a:lstStyle>
          <a:p>
            <a:pPr lvl="0"/>
            <a:r>
              <a:rPr lang="en-US"/>
              <a:t>Click to edit Master text styles</a:t>
            </a:r>
          </a:p>
        </p:txBody>
      </p:sp>
      <p:sp>
        <p:nvSpPr>
          <p:cNvPr id="6" name="Content Placeholder 5"/>
          <p:cNvSpPr>
            <a:spLocks noGrp="1"/>
          </p:cNvSpPr>
          <p:nvPr>
            <p:ph sz="quarter" idx="4"/>
          </p:nvPr>
        </p:nvSpPr>
        <p:spPr>
          <a:xfrm>
            <a:off x="6193837" y="2174380"/>
            <a:ext cx="5388563" cy="3951386"/>
          </a:xfrm>
        </p:spPr>
        <p:txBody>
          <a:bodyPr/>
          <a:lstStyle>
            <a:lvl1pPr>
              <a:defRPr sz="2250"/>
            </a:lvl1pPr>
            <a:lvl2pPr>
              <a:defRPr sz="1875"/>
            </a:lvl2pPr>
            <a:lvl3pPr>
              <a:defRPr sz="1688"/>
            </a:lvl3pPr>
            <a:lvl4pPr>
              <a:defRPr sz="1594"/>
            </a:lvl4pPr>
            <a:lvl5pPr>
              <a:defRPr sz="1594"/>
            </a:lvl5pPr>
            <a:lvl6pPr>
              <a:defRPr sz="1594"/>
            </a:lvl6pPr>
            <a:lvl7pPr>
              <a:defRPr sz="1594"/>
            </a:lvl7pPr>
            <a:lvl8pPr>
              <a:defRPr sz="1594"/>
            </a:lvl8pPr>
            <a:lvl9pPr>
              <a:defRPr sz="15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29698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83984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2136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9"/>
          <p:cNvSpPr txBox="1">
            <a:spLocks noGrp="1" noChangeArrowheads="1"/>
          </p:cNvSpPr>
          <p:nvPr>
            <p:ph type="sldNum" sz="quarter" idx="10"/>
          </p:nvPr>
        </p:nvSpPr>
        <p:spPr>
          <a:ln/>
        </p:spPr>
        <p:txBody>
          <a:bodyPr/>
          <a:lstStyle>
            <a:lvl1pPr>
              <a:defRPr/>
            </a:lvl1pPr>
          </a:lstStyle>
          <a:p>
            <a:fld id="{B680B13F-A935-6C4D-9AD2-EFB9FFE391D9}" type="slidenum">
              <a:rPr lang="en-US" altLang="en-US">
                <a:cs typeface="ヒラギノ角ゴ Pro W3"/>
              </a:rPr>
              <a:pPr/>
              <a:t>‹#›</a:t>
            </a:fld>
            <a:endParaRPr lang="en-US" altLang="en-US">
              <a:cs typeface="ヒラギノ角ゴ Pro W3"/>
            </a:endParaRPr>
          </a:p>
        </p:txBody>
      </p:sp>
    </p:spTree>
    <p:extLst>
      <p:ext uri="{BB962C8B-B14F-4D97-AF65-F5344CB8AC3E}">
        <p14:creationId xmlns:p14="http://schemas.microsoft.com/office/powerpoint/2010/main" val="1992483316"/>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2358"/>
            <a:ext cx="4011319" cy="1162347"/>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7675" y="272356"/>
            <a:ext cx="6814726" cy="5853410"/>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4704"/>
            <a:ext cx="4011319" cy="4691063"/>
          </a:xfrm>
        </p:spPr>
        <p:txBody>
          <a:bodyPr/>
          <a:lstStyle>
            <a:lvl1pPr marL="0" indent="0">
              <a:buNone/>
              <a:defRPr sz="1313"/>
            </a:lvl1pPr>
            <a:lvl2pPr marL="428583" indent="0">
              <a:buNone/>
              <a:defRPr sz="1125"/>
            </a:lvl2pPr>
            <a:lvl3pPr marL="857165" indent="0">
              <a:buNone/>
              <a:defRPr sz="938"/>
            </a:lvl3pPr>
            <a:lvl4pPr marL="1285746" indent="0">
              <a:buNone/>
              <a:defRPr sz="844"/>
            </a:lvl4pPr>
            <a:lvl5pPr marL="1714328" indent="0">
              <a:buNone/>
              <a:defRPr sz="844"/>
            </a:lvl5pPr>
            <a:lvl6pPr marL="2142910" indent="0">
              <a:buNone/>
              <a:defRPr sz="844"/>
            </a:lvl6pPr>
            <a:lvl7pPr marL="2571493" indent="0">
              <a:buNone/>
              <a:defRPr sz="844"/>
            </a:lvl7pPr>
            <a:lvl8pPr marL="3000075" indent="0">
              <a:buNone/>
              <a:defRPr sz="844"/>
            </a:lvl8pPr>
            <a:lvl9pPr marL="3428657" indent="0">
              <a:buNone/>
              <a:defRPr sz="844"/>
            </a:lvl9pPr>
          </a:lstStyle>
          <a:p>
            <a:pPr lvl="0"/>
            <a:r>
              <a:rPr lang="en-US"/>
              <a:t>Click to edit Master text styles</a:t>
            </a:r>
          </a:p>
        </p:txBody>
      </p:sp>
    </p:spTree>
    <p:extLst>
      <p:ext uri="{BB962C8B-B14F-4D97-AF65-F5344CB8AC3E}">
        <p14:creationId xmlns:p14="http://schemas.microsoft.com/office/powerpoint/2010/main" val="54371088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1195"/>
            <a:ext cx="7315200" cy="56554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481" y="613172"/>
            <a:ext cx="7315200" cy="4115098"/>
          </a:xfrm>
        </p:spPr>
        <p:txBody>
          <a:bodyPr/>
          <a:lstStyle>
            <a:lvl1pPr marL="0" indent="0">
              <a:buNone/>
              <a:defRPr sz="3000"/>
            </a:lvl1pPr>
            <a:lvl2pPr marL="428583" indent="0">
              <a:buNone/>
              <a:defRPr sz="2625"/>
            </a:lvl2pPr>
            <a:lvl3pPr marL="857165" indent="0">
              <a:buNone/>
              <a:defRPr sz="2250"/>
            </a:lvl3pPr>
            <a:lvl4pPr marL="1285746" indent="0">
              <a:buNone/>
              <a:defRPr sz="1875"/>
            </a:lvl4pPr>
            <a:lvl5pPr marL="1714328" indent="0">
              <a:buNone/>
              <a:defRPr sz="1875"/>
            </a:lvl5pPr>
            <a:lvl6pPr marL="2142910" indent="0">
              <a:buNone/>
              <a:defRPr sz="1875"/>
            </a:lvl6pPr>
            <a:lvl7pPr marL="2571493" indent="0">
              <a:buNone/>
              <a:defRPr sz="1875"/>
            </a:lvl7pPr>
            <a:lvl8pPr marL="3000075" indent="0">
              <a:buNone/>
              <a:defRPr sz="1875"/>
            </a:lvl8pPr>
            <a:lvl9pPr marL="3428657" indent="0">
              <a:buNone/>
              <a:defRPr sz="1875"/>
            </a:lvl9pPr>
          </a:lstStyle>
          <a:p>
            <a:pPr lvl="0"/>
            <a:endParaRPr lang="en-US" noProof="0" dirty="0"/>
          </a:p>
        </p:txBody>
      </p:sp>
      <p:sp>
        <p:nvSpPr>
          <p:cNvPr id="4" name="Text Placeholder 3"/>
          <p:cNvSpPr>
            <a:spLocks noGrp="1"/>
          </p:cNvSpPr>
          <p:nvPr>
            <p:ph type="body" sz="half" idx="2"/>
          </p:nvPr>
        </p:nvSpPr>
        <p:spPr>
          <a:xfrm>
            <a:off x="2389481" y="5366743"/>
            <a:ext cx="7315200" cy="805161"/>
          </a:xfrm>
        </p:spPr>
        <p:txBody>
          <a:bodyPr/>
          <a:lstStyle>
            <a:lvl1pPr marL="0" indent="0">
              <a:buNone/>
              <a:defRPr sz="1313"/>
            </a:lvl1pPr>
            <a:lvl2pPr marL="428583" indent="0">
              <a:buNone/>
              <a:defRPr sz="1125"/>
            </a:lvl2pPr>
            <a:lvl3pPr marL="857165" indent="0">
              <a:buNone/>
              <a:defRPr sz="938"/>
            </a:lvl3pPr>
            <a:lvl4pPr marL="1285746" indent="0">
              <a:buNone/>
              <a:defRPr sz="844"/>
            </a:lvl4pPr>
            <a:lvl5pPr marL="1714328" indent="0">
              <a:buNone/>
              <a:defRPr sz="844"/>
            </a:lvl5pPr>
            <a:lvl6pPr marL="2142910" indent="0">
              <a:buNone/>
              <a:defRPr sz="844"/>
            </a:lvl6pPr>
            <a:lvl7pPr marL="2571493" indent="0">
              <a:buNone/>
              <a:defRPr sz="844"/>
            </a:lvl7pPr>
            <a:lvl8pPr marL="3000075" indent="0">
              <a:buNone/>
              <a:defRPr sz="844"/>
            </a:lvl8pPr>
            <a:lvl9pPr marL="3428657" indent="0">
              <a:buNone/>
              <a:defRPr sz="844"/>
            </a:lvl9pPr>
          </a:lstStyle>
          <a:p>
            <a:pPr lvl="0"/>
            <a:r>
              <a:rPr lang="en-US"/>
              <a:t>Click to edit Master text styles</a:t>
            </a:r>
          </a:p>
        </p:txBody>
      </p:sp>
    </p:spTree>
    <p:extLst>
      <p:ext uri="{BB962C8B-B14F-4D97-AF65-F5344CB8AC3E}">
        <p14:creationId xmlns:p14="http://schemas.microsoft.com/office/powerpoint/2010/main" val="351186904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52042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0904" y="381002"/>
            <a:ext cx="2814696" cy="61346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23052" y="381002"/>
            <a:ext cx="8267230" cy="61346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976190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3054" y="381001"/>
            <a:ext cx="11262548" cy="933153"/>
          </a:xfrm>
        </p:spPr>
        <p:txBody>
          <a:bodyPr/>
          <a:lstStyle/>
          <a:p>
            <a:r>
              <a:rPr lang="en-US"/>
              <a:t>Click to edit Master title style</a:t>
            </a:r>
          </a:p>
        </p:txBody>
      </p:sp>
      <p:sp>
        <p:nvSpPr>
          <p:cNvPr id="3" name="Text Placeholder 2"/>
          <p:cNvSpPr>
            <a:spLocks noGrp="1"/>
          </p:cNvSpPr>
          <p:nvPr>
            <p:ph type="body" sz="half" idx="1"/>
          </p:nvPr>
        </p:nvSpPr>
        <p:spPr>
          <a:xfrm>
            <a:off x="523053" y="1848445"/>
            <a:ext cx="5540964" cy="466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4640" y="1848445"/>
            <a:ext cx="5540962" cy="466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29759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29732"/>
            <a:ext cx="10363200" cy="575271"/>
          </a:xfrm>
        </p:spPr>
        <p:txBody>
          <a:bodyPr/>
          <a:lstStyle/>
          <a:p>
            <a:r>
              <a:rPr lang="en-US"/>
              <a:t>Click to edit Master title style</a:t>
            </a:r>
          </a:p>
        </p:txBody>
      </p:sp>
      <p:sp>
        <p:nvSpPr>
          <p:cNvPr id="3" name="Subtitle 2"/>
          <p:cNvSpPr>
            <a:spLocks noGrp="1"/>
          </p:cNvSpPr>
          <p:nvPr>
            <p:ph type="subTitle" idx="1"/>
          </p:nvPr>
        </p:nvSpPr>
        <p:spPr>
          <a:xfrm>
            <a:off x="1828800" y="3885904"/>
            <a:ext cx="8534400" cy="1753195"/>
          </a:xfrm>
        </p:spPr>
        <p:txBody>
          <a:bodyPr/>
          <a:lstStyle>
            <a:lvl1pPr marL="0" indent="0" algn="ctr">
              <a:buNone/>
              <a:defRPr/>
            </a:lvl1pPr>
            <a:lvl2pPr marL="428583" indent="0" algn="ctr">
              <a:buNone/>
              <a:defRPr/>
            </a:lvl2pPr>
            <a:lvl3pPr marL="857165" indent="0" algn="ctr">
              <a:buNone/>
              <a:defRPr/>
            </a:lvl3pPr>
            <a:lvl4pPr marL="1285746" indent="0" algn="ctr">
              <a:buNone/>
              <a:defRPr/>
            </a:lvl4pPr>
            <a:lvl5pPr marL="1714328" indent="0" algn="ctr">
              <a:buNone/>
              <a:defRPr/>
            </a:lvl5pPr>
            <a:lvl6pPr marL="2142910" indent="0" algn="ctr">
              <a:buNone/>
              <a:defRPr/>
            </a:lvl6pPr>
            <a:lvl7pPr marL="2571493" indent="0" algn="ctr">
              <a:buNone/>
              <a:defRPr/>
            </a:lvl7pPr>
            <a:lvl8pPr marL="3000075" indent="0" algn="ctr">
              <a:buNone/>
              <a:defRPr/>
            </a:lvl8pPr>
            <a:lvl9pPr marL="3428657" indent="0" algn="ctr">
              <a:buNone/>
              <a:defRPr/>
            </a:lvl9pPr>
          </a:lstStyle>
          <a:p>
            <a:r>
              <a:rPr lang="en-US"/>
              <a:t>Click to edit Master subtitle style</a:t>
            </a:r>
          </a:p>
        </p:txBody>
      </p:sp>
    </p:spTree>
    <p:extLst>
      <p:ext uri="{BB962C8B-B14F-4D97-AF65-F5344CB8AC3E}">
        <p14:creationId xmlns:p14="http://schemas.microsoft.com/office/powerpoint/2010/main" val="365861459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0388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801"/>
            <a:ext cx="10363200" cy="568738"/>
          </a:xfrm>
        </p:spPr>
        <p:txBody>
          <a:bodyPr/>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319" y="2906613"/>
            <a:ext cx="10363200" cy="1500188"/>
          </a:xfrm>
        </p:spPr>
        <p:txBody>
          <a:bodyPr anchor="b"/>
          <a:lstStyle>
            <a:lvl1pPr marL="0" indent="0">
              <a:buNone/>
              <a:defRPr sz="1875"/>
            </a:lvl1pPr>
            <a:lvl2pPr marL="428583" indent="0">
              <a:buNone/>
              <a:defRPr sz="1688"/>
            </a:lvl2pPr>
            <a:lvl3pPr marL="857165" indent="0">
              <a:buNone/>
              <a:defRPr sz="1594"/>
            </a:lvl3pPr>
            <a:lvl4pPr marL="1285746" indent="0">
              <a:buNone/>
              <a:defRPr sz="1313"/>
            </a:lvl4pPr>
            <a:lvl5pPr marL="1714328" indent="0">
              <a:buNone/>
              <a:defRPr sz="1313"/>
            </a:lvl5pPr>
            <a:lvl6pPr marL="2142910" indent="0">
              <a:buNone/>
              <a:defRPr sz="1313"/>
            </a:lvl6pPr>
            <a:lvl7pPr marL="2571493" indent="0">
              <a:buNone/>
              <a:defRPr sz="1313"/>
            </a:lvl7pPr>
            <a:lvl8pPr marL="3000075" indent="0">
              <a:buNone/>
              <a:defRPr sz="1313"/>
            </a:lvl8pPr>
            <a:lvl9pPr marL="3428657" indent="0">
              <a:buNone/>
              <a:defRPr sz="1313"/>
            </a:lvl9pPr>
          </a:lstStyle>
          <a:p>
            <a:pPr lvl="0"/>
            <a:r>
              <a:rPr lang="en-US"/>
              <a:t>Click to edit Master text styles</a:t>
            </a:r>
          </a:p>
        </p:txBody>
      </p:sp>
    </p:spTree>
    <p:extLst>
      <p:ext uri="{BB962C8B-B14F-4D97-AF65-F5344CB8AC3E}">
        <p14:creationId xmlns:p14="http://schemas.microsoft.com/office/powerpoint/2010/main" val="69423676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943695"/>
            <a:ext cx="5621867" cy="4513958"/>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889" y="1943695"/>
            <a:ext cx="5621867" cy="4513958"/>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26950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5333"/>
            <a:ext cx="10972800" cy="57527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420"/>
            <a:ext cx="5386683" cy="639961"/>
          </a:xfrm>
        </p:spPr>
        <p:txBody>
          <a:bodyPr anchor="b"/>
          <a:lstStyle>
            <a:lvl1pPr marL="0" indent="0">
              <a:buNone/>
              <a:defRPr sz="2250" b="1"/>
            </a:lvl1pPr>
            <a:lvl2pPr marL="428583" indent="0">
              <a:buNone/>
              <a:defRPr sz="1875" b="1"/>
            </a:lvl2pPr>
            <a:lvl3pPr marL="857165" indent="0">
              <a:buNone/>
              <a:defRPr sz="1688" b="1"/>
            </a:lvl3pPr>
            <a:lvl4pPr marL="1285746" indent="0">
              <a:buNone/>
              <a:defRPr sz="1594" b="1"/>
            </a:lvl4pPr>
            <a:lvl5pPr marL="1714328" indent="0">
              <a:buNone/>
              <a:defRPr sz="1594" b="1"/>
            </a:lvl5pPr>
            <a:lvl6pPr marL="2142910" indent="0">
              <a:buNone/>
              <a:defRPr sz="1594" b="1"/>
            </a:lvl6pPr>
            <a:lvl7pPr marL="2571493" indent="0">
              <a:buNone/>
              <a:defRPr sz="1594" b="1"/>
            </a:lvl7pPr>
            <a:lvl8pPr marL="3000075" indent="0">
              <a:buNone/>
              <a:defRPr sz="1594" b="1"/>
            </a:lvl8pPr>
            <a:lvl9pPr marL="3428657" indent="0">
              <a:buNone/>
              <a:defRPr sz="1594" b="1"/>
            </a:lvl9pPr>
          </a:lstStyle>
          <a:p>
            <a:pPr lvl="0"/>
            <a:r>
              <a:rPr lang="en-US"/>
              <a:t>Click to edit Master text styles</a:t>
            </a:r>
          </a:p>
        </p:txBody>
      </p:sp>
      <p:sp>
        <p:nvSpPr>
          <p:cNvPr id="4" name="Content Placeholder 3"/>
          <p:cNvSpPr>
            <a:spLocks noGrp="1"/>
          </p:cNvSpPr>
          <p:nvPr>
            <p:ph sz="half" idx="2"/>
          </p:nvPr>
        </p:nvSpPr>
        <p:spPr>
          <a:xfrm>
            <a:off x="609600" y="2174380"/>
            <a:ext cx="5386683" cy="3951386"/>
          </a:xfrm>
        </p:spPr>
        <p:txBody>
          <a:bodyPr/>
          <a:lstStyle>
            <a:lvl1pPr>
              <a:defRPr sz="2250"/>
            </a:lvl1pPr>
            <a:lvl2pPr>
              <a:defRPr sz="1875"/>
            </a:lvl2pPr>
            <a:lvl3pPr>
              <a:defRPr sz="1688"/>
            </a:lvl3pPr>
            <a:lvl4pPr>
              <a:defRPr sz="1594"/>
            </a:lvl4pPr>
            <a:lvl5pPr>
              <a:defRPr sz="1594"/>
            </a:lvl5pPr>
            <a:lvl6pPr>
              <a:defRPr sz="1594"/>
            </a:lvl6pPr>
            <a:lvl7pPr>
              <a:defRPr sz="1594"/>
            </a:lvl7pPr>
            <a:lvl8pPr>
              <a:defRPr sz="1594"/>
            </a:lvl8pPr>
            <a:lvl9pPr>
              <a:defRPr sz="15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4420"/>
            <a:ext cx="5388563" cy="639961"/>
          </a:xfrm>
        </p:spPr>
        <p:txBody>
          <a:bodyPr anchor="b"/>
          <a:lstStyle>
            <a:lvl1pPr marL="0" indent="0">
              <a:buNone/>
              <a:defRPr sz="2250" b="1"/>
            </a:lvl1pPr>
            <a:lvl2pPr marL="428583" indent="0">
              <a:buNone/>
              <a:defRPr sz="1875" b="1"/>
            </a:lvl2pPr>
            <a:lvl3pPr marL="857165" indent="0">
              <a:buNone/>
              <a:defRPr sz="1688" b="1"/>
            </a:lvl3pPr>
            <a:lvl4pPr marL="1285746" indent="0">
              <a:buNone/>
              <a:defRPr sz="1594" b="1"/>
            </a:lvl4pPr>
            <a:lvl5pPr marL="1714328" indent="0">
              <a:buNone/>
              <a:defRPr sz="1594" b="1"/>
            </a:lvl5pPr>
            <a:lvl6pPr marL="2142910" indent="0">
              <a:buNone/>
              <a:defRPr sz="1594" b="1"/>
            </a:lvl6pPr>
            <a:lvl7pPr marL="2571493" indent="0">
              <a:buNone/>
              <a:defRPr sz="1594" b="1"/>
            </a:lvl7pPr>
            <a:lvl8pPr marL="3000075" indent="0">
              <a:buNone/>
              <a:defRPr sz="1594" b="1"/>
            </a:lvl8pPr>
            <a:lvl9pPr marL="3428657" indent="0">
              <a:buNone/>
              <a:defRPr sz="1594" b="1"/>
            </a:lvl9pPr>
          </a:lstStyle>
          <a:p>
            <a:pPr lvl="0"/>
            <a:r>
              <a:rPr lang="en-US"/>
              <a:t>Click to edit Master text styles</a:t>
            </a:r>
          </a:p>
        </p:txBody>
      </p:sp>
      <p:sp>
        <p:nvSpPr>
          <p:cNvPr id="6" name="Content Placeholder 5"/>
          <p:cNvSpPr>
            <a:spLocks noGrp="1"/>
          </p:cNvSpPr>
          <p:nvPr>
            <p:ph sz="quarter" idx="4"/>
          </p:nvPr>
        </p:nvSpPr>
        <p:spPr>
          <a:xfrm>
            <a:off x="6193837" y="2174380"/>
            <a:ext cx="5388563" cy="3951386"/>
          </a:xfrm>
        </p:spPr>
        <p:txBody>
          <a:bodyPr/>
          <a:lstStyle>
            <a:lvl1pPr>
              <a:defRPr sz="2250"/>
            </a:lvl1pPr>
            <a:lvl2pPr>
              <a:defRPr sz="1875"/>
            </a:lvl2pPr>
            <a:lvl3pPr>
              <a:defRPr sz="1688"/>
            </a:lvl3pPr>
            <a:lvl4pPr>
              <a:defRPr sz="1594"/>
            </a:lvl4pPr>
            <a:lvl5pPr>
              <a:defRPr sz="1594"/>
            </a:lvl5pPr>
            <a:lvl6pPr>
              <a:defRPr sz="1594"/>
            </a:lvl6pPr>
            <a:lvl7pPr>
              <a:defRPr sz="1594"/>
            </a:lvl7pPr>
            <a:lvl8pPr>
              <a:defRPr sz="1594"/>
            </a:lvl8pPr>
            <a:lvl9pPr>
              <a:defRPr sz="15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21623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19205"/>
            <a:ext cx="53848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19205"/>
            <a:ext cx="53848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9"/>
          <p:cNvSpPr txBox="1">
            <a:spLocks noGrp="1" noChangeArrowheads="1"/>
          </p:cNvSpPr>
          <p:nvPr>
            <p:ph type="sldNum" sz="quarter" idx="10"/>
          </p:nvPr>
        </p:nvSpPr>
        <p:spPr>
          <a:ln/>
        </p:spPr>
        <p:txBody>
          <a:bodyPr/>
          <a:lstStyle>
            <a:lvl1pPr>
              <a:defRPr/>
            </a:lvl1pPr>
          </a:lstStyle>
          <a:p>
            <a:fld id="{73829F4F-2B93-8142-ADD8-D5F5197D4636}" type="slidenum">
              <a:rPr lang="en-US" altLang="en-US">
                <a:cs typeface="ヒラギノ角ゴ Pro W3"/>
              </a:rPr>
              <a:pPr/>
              <a:t>‹#›</a:t>
            </a:fld>
            <a:endParaRPr lang="en-US" altLang="en-US">
              <a:cs typeface="ヒラギノ角ゴ Pro W3"/>
            </a:endParaRPr>
          </a:p>
        </p:txBody>
      </p:sp>
    </p:spTree>
    <p:extLst>
      <p:ext uri="{BB962C8B-B14F-4D97-AF65-F5344CB8AC3E}">
        <p14:creationId xmlns:p14="http://schemas.microsoft.com/office/powerpoint/2010/main" val="1954584341"/>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37371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78655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25653"/>
            <a:ext cx="4011319" cy="30905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7675" y="272356"/>
            <a:ext cx="6814726" cy="5853410"/>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4704"/>
            <a:ext cx="4011319" cy="4691063"/>
          </a:xfrm>
        </p:spPr>
        <p:txBody>
          <a:bodyPr/>
          <a:lstStyle>
            <a:lvl1pPr marL="0" indent="0">
              <a:buNone/>
              <a:defRPr sz="1313"/>
            </a:lvl1pPr>
            <a:lvl2pPr marL="428583" indent="0">
              <a:buNone/>
              <a:defRPr sz="1125"/>
            </a:lvl2pPr>
            <a:lvl3pPr marL="857165" indent="0">
              <a:buNone/>
              <a:defRPr sz="938"/>
            </a:lvl3pPr>
            <a:lvl4pPr marL="1285746" indent="0">
              <a:buNone/>
              <a:defRPr sz="844"/>
            </a:lvl4pPr>
            <a:lvl5pPr marL="1714328" indent="0">
              <a:buNone/>
              <a:defRPr sz="844"/>
            </a:lvl5pPr>
            <a:lvl6pPr marL="2142910" indent="0">
              <a:buNone/>
              <a:defRPr sz="844"/>
            </a:lvl6pPr>
            <a:lvl7pPr marL="2571493" indent="0">
              <a:buNone/>
              <a:defRPr sz="844"/>
            </a:lvl7pPr>
            <a:lvl8pPr marL="3000075" indent="0">
              <a:buNone/>
              <a:defRPr sz="844"/>
            </a:lvl8pPr>
            <a:lvl9pPr marL="3428657" indent="0">
              <a:buNone/>
              <a:defRPr sz="844"/>
            </a:lvl9pPr>
          </a:lstStyle>
          <a:p>
            <a:pPr lvl="0"/>
            <a:r>
              <a:rPr lang="en-US"/>
              <a:t>Click to edit Master text styles</a:t>
            </a:r>
          </a:p>
        </p:txBody>
      </p:sp>
    </p:spTree>
    <p:extLst>
      <p:ext uri="{BB962C8B-B14F-4D97-AF65-F5344CB8AC3E}">
        <p14:creationId xmlns:p14="http://schemas.microsoft.com/office/powerpoint/2010/main" val="3349699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5055966"/>
            <a:ext cx="7315200" cy="310776"/>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481" y="613172"/>
            <a:ext cx="7315200" cy="4115098"/>
          </a:xfrm>
        </p:spPr>
        <p:txBody>
          <a:bodyPr/>
          <a:lstStyle>
            <a:lvl1pPr marL="0" indent="0">
              <a:buNone/>
              <a:defRPr sz="3000"/>
            </a:lvl1pPr>
            <a:lvl2pPr marL="428583" indent="0">
              <a:buNone/>
              <a:defRPr sz="2625"/>
            </a:lvl2pPr>
            <a:lvl3pPr marL="857165" indent="0">
              <a:buNone/>
              <a:defRPr sz="2250"/>
            </a:lvl3pPr>
            <a:lvl4pPr marL="1285746" indent="0">
              <a:buNone/>
              <a:defRPr sz="1875"/>
            </a:lvl4pPr>
            <a:lvl5pPr marL="1714328" indent="0">
              <a:buNone/>
              <a:defRPr sz="1875"/>
            </a:lvl5pPr>
            <a:lvl6pPr marL="2142910" indent="0">
              <a:buNone/>
              <a:defRPr sz="1875"/>
            </a:lvl6pPr>
            <a:lvl7pPr marL="2571493" indent="0">
              <a:buNone/>
              <a:defRPr sz="1875"/>
            </a:lvl7pPr>
            <a:lvl8pPr marL="3000075" indent="0">
              <a:buNone/>
              <a:defRPr sz="1875"/>
            </a:lvl8pPr>
            <a:lvl9pPr marL="3428657" indent="0">
              <a:buNone/>
              <a:defRPr sz="1875"/>
            </a:lvl9pPr>
          </a:lstStyle>
          <a:p>
            <a:pPr lvl="0"/>
            <a:endParaRPr lang="en-US" noProof="0" dirty="0"/>
          </a:p>
        </p:txBody>
      </p:sp>
      <p:sp>
        <p:nvSpPr>
          <p:cNvPr id="4" name="Text Placeholder 3"/>
          <p:cNvSpPr>
            <a:spLocks noGrp="1"/>
          </p:cNvSpPr>
          <p:nvPr>
            <p:ph type="body" sz="half" idx="2"/>
          </p:nvPr>
        </p:nvSpPr>
        <p:spPr>
          <a:xfrm>
            <a:off x="2389481" y="5366743"/>
            <a:ext cx="7315200" cy="805161"/>
          </a:xfrm>
        </p:spPr>
        <p:txBody>
          <a:bodyPr/>
          <a:lstStyle>
            <a:lvl1pPr marL="0" indent="0">
              <a:buNone/>
              <a:defRPr sz="1313"/>
            </a:lvl1pPr>
            <a:lvl2pPr marL="428583" indent="0">
              <a:buNone/>
              <a:defRPr sz="1125"/>
            </a:lvl2pPr>
            <a:lvl3pPr marL="857165" indent="0">
              <a:buNone/>
              <a:defRPr sz="938"/>
            </a:lvl3pPr>
            <a:lvl4pPr marL="1285746" indent="0">
              <a:buNone/>
              <a:defRPr sz="844"/>
            </a:lvl4pPr>
            <a:lvl5pPr marL="1714328" indent="0">
              <a:buNone/>
              <a:defRPr sz="844"/>
            </a:lvl5pPr>
            <a:lvl6pPr marL="2142910" indent="0">
              <a:buNone/>
              <a:defRPr sz="844"/>
            </a:lvl6pPr>
            <a:lvl7pPr marL="2571493" indent="0">
              <a:buNone/>
              <a:defRPr sz="844"/>
            </a:lvl7pPr>
            <a:lvl8pPr marL="3000075" indent="0">
              <a:buNone/>
              <a:defRPr sz="844"/>
            </a:lvl8pPr>
            <a:lvl9pPr marL="3428657" indent="0">
              <a:buNone/>
              <a:defRPr sz="844"/>
            </a:lvl9pPr>
          </a:lstStyle>
          <a:p>
            <a:pPr lvl="0"/>
            <a:r>
              <a:rPr lang="en-US"/>
              <a:t>Click to edit Master text styles</a:t>
            </a:r>
          </a:p>
        </p:txBody>
      </p:sp>
    </p:spTree>
    <p:extLst>
      <p:ext uri="{BB962C8B-B14F-4D97-AF65-F5344CB8AC3E}">
        <p14:creationId xmlns:p14="http://schemas.microsoft.com/office/powerpoint/2010/main" val="195943545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37403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66348" y="634009"/>
            <a:ext cx="1164409" cy="582364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3" y="634009"/>
            <a:ext cx="8387644" cy="58236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31476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hite Title Slide">
    <p:bg>
      <p:bgPr>
        <a:solidFill>
          <a:schemeClr val="bg1"/>
        </a:solidFill>
        <a:effectLst/>
      </p:bgPr>
    </p:bg>
    <p:spTree>
      <p:nvGrpSpPr>
        <p:cNvPr id="1" name=""/>
        <p:cNvGrpSpPr/>
        <p:nvPr/>
      </p:nvGrpSpPr>
      <p:grpSpPr>
        <a:xfrm>
          <a:off x="0" y="0"/>
          <a:ext cx="0" cy="0"/>
          <a:chOff x="0" y="0"/>
          <a:chExt cx="0" cy="0"/>
        </a:xfrm>
      </p:grpSpPr>
      <p:sp>
        <p:nvSpPr>
          <p:cNvPr id="13" name="Pentagon 12"/>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4" name="Pentagon 13"/>
          <p:cNvSpPr>
            <a:spLocks noChangeAspect="1"/>
          </p:cNvSpPr>
          <p:nvPr userDrawn="1"/>
        </p:nvSpPr>
        <p:spPr>
          <a:xfrm>
            <a:off x="14166"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Title 1"/>
          <p:cNvSpPr>
            <a:spLocks noGrp="1"/>
          </p:cNvSpPr>
          <p:nvPr>
            <p:ph type="ctrTitle" hasCustomPrompt="1"/>
          </p:nvPr>
        </p:nvSpPr>
        <p:spPr>
          <a:xfrm>
            <a:off x="914400" y="1638300"/>
            <a:ext cx="10363200" cy="1827843"/>
          </a:xfrm>
        </p:spPr>
        <p:txBody>
          <a:bodyPr lIns="0" tIns="0" rIns="0" bIns="0" anchor="b">
            <a:noAutofit/>
          </a:bodyPr>
          <a:lstStyle>
            <a:lvl1pPr algn="r">
              <a:defRPr sz="3733" b="0" i="0">
                <a:solidFill>
                  <a:srgbClr val="123E57"/>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867" b="0" i="1" spc="133">
                <a:solidFill>
                  <a:schemeClr val="accent3"/>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 </a:t>
            </a:r>
          </a:p>
        </p:txBody>
      </p:sp>
      <p:pic>
        <p:nvPicPr>
          <p:cNvPr id="12" name="Picture 11" descr="NCI-Logo-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602" y="5710324"/>
            <a:ext cx="5324687" cy="508000"/>
          </a:xfrm>
          <a:prstGeom prst="rect">
            <a:avLst/>
          </a:prstGeom>
        </p:spPr>
      </p:pic>
      <p:sp>
        <p:nvSpPr>
          <p:cNvPr id="8" name="Date Placeholder 3"/>
          <p:cNvSpPr>
            <a:spLocks noGrp="1"/>
          </p:cNvSpPr>
          <p:nvPr>
            <p:ph type="dt" sz="half" idx="2"/>
          </p:nvPr>
        </p:nvSpPr>
        <p:spPr>
          <a:xfrm>
            <a:off x="8534400" y="5730240"/>
            <a:ext cx="3048000" cy="475488"/>
          </a:xfrm>
          <a:prstGeom prst="rect">
            <a:avLst/>
          </a:prstGeom>
        </p:spPr>
        <p:txBody>
          <a:bodyPr vert="horz" lIns="0" tIns="0" rIns="0" bIns="0" rtlCol="0" anchor="ctr"/>
          <a:lstStyle>
            <a:lvl1pPr algn="r" fontAlgn="auto">
              <a:spcBef>
                <a:spcPts val="0"/>
              </a:spcBef>
              <a:spcAft>
                <a:spcPts val="0"/>
              </a:spcAft>
              <a:defRPr sz="1867" smtClean="0">
                <a:solidFill>
                  <a:srgbClr val="000000"/>
                </a:solidFill>
                <a:latin typeface="+mn-lt"/>
                <a:ea typeface="+mn-ea"/>
                <a:cs typeface="SapientSansRegular"/>
              </a:defRPr>
            </a:lvl1pPr>
          </a:lstStyle>
          <a:p>
            <a:pPr>
              <a:defRPr/>
            </a:pPr>
            <a:fld id="{646BEAE4-16B3-0744-BFCA-11CE0C224282}" type="datetime4">
              <a:rPr lang="en-US" smtClean="0"/>
              <a:t>March 29, 2022</a:t>
            </a:fld>
            <a:endParaRPr lang="en-US" dirty="0"/>
          </a:p>
        </p:txBody>
      </p:sp>
    </p:spTree>
    <p:extLst>
      <p:ext uri="{BB962C8B-B14F-4D97-AF65-F5344CB8AC3E}">
        <p14:creationId xmlns:p14="http://schemas.microsoft.com/office/powerpoint/2010/main" val="5244697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3" name="Pentagon 12"/>
          <p:cNvSpPr>
            <a:spLocks noChangeAspect="1"/>
          </p:cNvSpPr>
          <p:nvPr userDrawn="1"/>
        </p:nvSpPr>
        <p:spPr>
          <a:xfrm>
            <a:off x="14166"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Title 1"/>
          <p:cNvSpPr>
            <a:spLocks noGrp="1"/>
          </p:cNvSpPr>
          <p:nvPr>
            <p:ph type="title" hasCustomPrompt="1"/>
          </p:nvPr>
        </p:nvSpPr>
        <p:spPr>
          <a:xfrm>
            <a:off x="658368" y="1828800"/>
            <a:ext cx="4023360" cy="1828800"/>
          </a:xfrm>
        </p:spPr>
        <p:txBody>
          <a:bodyPr lIns="0" tIns="0" rIns="0" bIns="0" anchor="b">
            <a:noAutofit/>
          </a:bodyPr>
          <a:lstStyle>
            <a:lvl1pPr algn="r">
              <a:lnSpc>
                <a:spcPct val="90000"/>
              </a:lnSpc>
              <a:defRPr sz="3200">
                <a:solidFill>
                  <a:srgbClr val="123E57"/>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11" name="Text Placeholder 12"/>
          <p:cNvSpPr>
            <a:spLocks noGrp="1"/>
          </p:cNvSpPr>
          <p:nvPr>
            <p:ph type="body" sz="quarter" idx="11" hasCustomPrompt="1"/>
          </p:nvPr>
        </p:nvSpPr>
        <p:spPr>
          <a:xfrm>
            <a:off x="5779008" y="0"/>
            <a:ext cx="5730240" cy="6864096"/>
          </a:xfrm>
        </p:spPr>
        <p:txBody>
          <a:bodyPr anchor="ctr">
            <a:noAutofit/>
          </a:bodyPr>
          <a:lstStyle>
            <a:lvl1pPr marL="609585" marR="0" indent="-609585" algn="l" defTabSz="609585" rtl="0" eaLnBrk="1" fontAlgn="auto" latinLnBrk="0" hangingPunct="1">
              <a:lnSpc>
                <a:spcPct val="100000"/>
              </a:lnSpc>
              <a:spcBef>
                <a:spcPts val="0"/>
              </a:spcBef>
              <a:spcAft>
                <a:spcPts val="1333"/>
              </a:spcAft>
              <a:buClr>
                <a:schemeClr val="accent1"/>
              </a:buClr>
              <a:buSzTx/>
              <a:buFont typeface="+mj-lt"/>
              <a:buAutoNum type="arabicPeriod"/>
              <a:tabLst/>
              <a:defRPr i="1">
                <a:solidFill>
                  <a:srgbClr val="000000"/>
                </a:solidFill>
              </a:defRPr>
            </a:lvl1pPr>
            <a:lvl2pPr marL="914377" marR="0"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lang="en-US" sz="2533"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dirty="0"/>
              <a:t>Agenda Item 3a</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3023915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 Section Break">
    <p:bg>
      <p:bgPr>
        <a:solidFill>
          <a:schemeClr val="bg1"/>
        </a:solidFill>
        <a:effectLst/>
      </p:bgPr>
    </p:bg>
    <p:spTree>
      <p:nvGrpSpPr>
        <p:cNvPr id="1" name=""/>
        <p:cNvGrpSpPr/>
        <p:nvPr/>
      </p:nvGrpSpPr>
      <p:grpSpPr>
        <a:xfrm>
          <a:off x="0" y="0"/>
          <a:ext cx="0" cy="0"/>
          <a:chOff x="0" y="0"/>
          <a:chExt cx="0" cy="0"/>
        </a:xfrm>
      </p:grpSpPr>
      <p:sp>
        <p:nvSpPr>
          <p:cNvPr id="9" name="Pentagon 8"/>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3" name="Pentagon 12"/>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6" name="Title 1"/>
          <p:cNvSpPr>
            <a:spLocks noGrp="1"/>
          </p:cNvSpPr>
          <p:nvPr>
            <p:ph type="ctrTitle" hasCustomPrompt="1"/>
          </p:nvPr>
        </p:nvSpPr>
        <p:spPr>
          <a:xfrm>
            <a:off x="4572001" y="2423160"/>
            <a:ext cx="6705599" cy="1828800"/>
          </a:xfrm>
        </p:spPr>
        <p:txBody>
          <a:bodyPr lIns="0" tIns="0" rIns="0" bIns="0" anchor="b">
            <a:noAutofit/>
          </a:bodyPr>
          <a:lstStyle>
            <a:lvl1pPr algn="r">
              <a:defRPr sz="3733" spc="-107">
                <a:solidFill>
                  <a:srgbClr val="123E57"/>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4571999" y="4343400"/>
            <a:ext cx="6697189" cy="685800"/>
          </a:xfrm>
        </p:spPr>
        <p:txBody>
          <a:bodyPr lIns="0" tIns="0" rIns="0" bIns="0">
            <a:noAutofit/>
          </a:bodyPr>
          <a:lstStyle>
            <a:lvl1pPr marL="0" indent="0" algn="r">
              <a:buNone/>
              <a:defRPr sz="1867" b="0" i="1" spc="133">
                <a:solidFill>
                  <a:schemeClr val="accent3"/>
                </a:solidFill>
                <a:latin typeface="+mn-lt"/>
                <a:cs typeface="SapientCentroSlab-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2545454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hit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2031143"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Pentagon 9"/>
          <p:cNvSpPr>
            <a:spLocks noChangeAspect="1"/>
          </p:cNvSpPr>
          <p:nvPr userDrawn="1"/>
        </p:nvSpPr>
        <p:spPr>
          <a:xfrm>
            <a:off x="1" y="0"/>
            <a:ext cx="4305313" cy="6864096"/>
          </a:xfrm>
          <a:prstGeom prst="homePlate">
            <a:avLst>
              <a:gd name="adj" fmla="val 3235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Title 1"/>
          <p:cNvSpPr>
            <a:spLocks noGrp="1"/>
          </p:cNvSpPr>
          <p:nvPr>
            <p:ph type="ctrTitle" hasCustomPrompt="1"/>
          </p:nvPr>
        </p:nvSpPr>
        <p:spPr>
          <a:xfrm>
            <a:off x="5860628" y="2423160"/>
            <a:ext cx="5416971" cy="1828800"/>
          </a:xfrm>
        </p:spPr>
        <p:txBody>
          <a:bodyPr lIns="0" tIns="0" rIns="0" bIns="0" anchor="b">
            <a:noAutofit/>
          </a:bodyPr>
          <a:lstStyle>
            <a:lvl1pPr algn="r">
              <a:defRPr sz="3733" spc="-107">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5860628" y="4343400"/>
            <a:ext cx="5408560" cy="685800"/>
          </a:xfrm>
        </p:spPr>
        <p:txBody>
          <a:bodyPr lIns="0" tIns="0" rIns="0" bIns="0">
            <a:noAutofit/>
          </a:bodyPr>
          <a:lstStyle>
            <a:lvl1pPr marL="0" indent="0" algn="r">
              <a:buNone/>
              <a:defRPr sz="1867" b="0" i="1" spc="133">
                <a:solidFill>
                  <a:schemeClr val="accent3"/>
                </a:solidFill>
                <a:latin typeface="+mn-lt"/>
                <a:cs typeface="SapientCentroSlab-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3" name="Picture 12"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2027023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9"/>
          <p:cNvSpPr txBox="1">
            <a:spLocks noGrp="1" noChangeArrowheads="1"/>
          </p:cNvSpPr>
          <p:nvPr>
            <p:ph type="sldNum" sz="quarter" idx="10"/>
          </p:nvPr>
        </p:nvSpPr>
        <p:spPr>
          <a:ln/>
        </p:spPr>
        <p:txBody>
          <a:bodyPr/>
          <a:lstStyle>
            <a:lvl1pPr>
              <a:defRPr/>
            </a:lvl1pPr>
          </a:lstStyle>
          <a:p>
            <a:fld id="{35EFE1F6-CAE7-5E40-B468-84EAD06493BC}" type="slidenum">
              <a:rPr lang="en-US" altLang="en-US">
                <a:cs typeface="ヒラギノ角ゴ Pro W3"/>
              </a:rPr>
              <a:pPr/>
              <a:t>‹#›</a:t>
            </a:fld>
            <a:endParaRPr lang="en-US" altLang="en-US">
              <a:cs typeface="ヒラギノ角ゴ Pro W3"/>
            </a:endParaRPr>
          </a:p>
        </p:txBody>
      </p:sp>
    </p:spTree>
    <p:extLst>
      <p:ext uri="{BB962C8B-B14F-4D97-AF65-F5344CB8AC3E}">
        <p14:creationId xmlns:p14="http://schemas.microsoft.com/office/powerpoint/2010/main" val="641671028"/>
      </p:ext>
    </p:extLst>
  </p:cSld>
  <p:clrMapOvr>
    <a:masterClrMapping/>
  </p:clrMapOvr>
  <p:transitio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4" name="Pentagon 3"/>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 name="Pentagon 4"/>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3200" b="0" i="1" baseline="0">
                <a:solidFill>
                  <a:srgbClr val="123E57"/>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8" name="Picture 7"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16008390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9530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5"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1546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58369"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3937424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5"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658369"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7536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067976"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7284015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5" name="Content Placeholder 2"/>
          <p:cNvSpPr>
            <a:spLocks noGrp="1"/>
          </p:cNvSpPr>
          <p:nvPr>
            <p:ph sz="quarter" idx="11"/>
          </p:nvPr>
        </p:nvSpPr>
        <p:spPr>
          <a:xfrm>
            <a:off x="6067976"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6976064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7569067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Tree>
    <p:extLst>
      <p:ext uri="{BB962C8B-B14F-4D97-AF65-F5344CB8AC3E}">
        <p14:creationId xmlns:p14="http://schemas.microsoft.com/office/powerpoint/2010/main" val="3895406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2632945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9"/>
          <p:cNvSpPr txBox="1">
            <a:spLocks noGrp="1" noChangeArrowheads="1"/>
          </p:cNvSpPr>
          <p:nvPr>
            <p:ph type="sldNum" sz="quarter" idx="10"/>
          </p:nvPr>
        </p:nvSpPr>
        <p:spPr>
          <a:ln/>
        </p:spPr>
        <p:txBody>
          <a:bodyPr/>
          <a:lstStyle>
            <a:lvl1pPr>
              <a:defRPr/>
            </a:lvl1pPr>
          </a:lstStyle>
          <a:p>
            <a:fld id="{BC6AF16F-7D59-2942-92A3-9CA67424A96E}" type="slidenum">
              <a:rPr lang="en-US" altLang="en-US">
                <a:cs typeface="ヒラギノ角ゴ Pro W3"/>
              </a:rPr>
              <a:pPr/>
              <a:t>‹#›</a:t>
            </a:fld>
            <a:endParaRPr lang="en-US" altLang="en-US">
              <a:cs typeface="ヒラギノ角ゴ Pro W3"/>
            </a:endParaRPr>
          </a:p>
        </p:txBody>
      </p:sp>
    </p:spTree>
    <p:extLst>
      <p:ext uri="{BB962C8B-B14F-4D97-AF65-F5344CB8AC3E}">
        <p14:creationId xmlns:p14="http://schemas.microsoft.com/office/powerpoint/2010/main" val="2049576009"/>
      </p:ext>
    </p:extLst>
  </p:cSld>
  <p:clrMapOvr>
    <a:masterClrMapping/>
  </p:clrMapOvr>
  <p:transition spd="slow">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Tree>
    <p:extLst>
      <p:ext uri="{BB962C8B-B14F-4D97-AF65-F5344CB8AC3E}">
        <p14:creationId xmlns:p14="http://schemas.microsoft.com/office/powerpoint/2010/main" val="22934586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ck Cover White">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1" name="Pentagon 10"/>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nvGrpSpPr>
          <p:cNvPr id="2" name="Group 1"/>
          <p:cNvGrpSpPr>
            <a:grpSpLocks noChangeAspect="1"/>
          </p:cNvGrpSpPr>
          <p:nvPr userDrawn="1"/>
        </p:nvGrpSpPr>
        <p:grpSpPr>
          <a:xfrm>
            <a:off x="3986784" y="2865121"/>
            <a:ext cx="4218368" cy="1084580"/>
            <a:chOff x="2333626" y="1990725"/>
            <a:chExt cx="4519680" cy="1162050"/>
          </a:xfrm>
        </p:grpSpPr>
        <p:pic>
          <p:nvPicPr>
            <p:cNvPr id="3" name="Picture 2" descr="4_hhs_logo_gra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3626" y="1990725"/>
              <a:ext cx="1162050" cy="1162050"/>
            </a:xfrm>
            <a:prstGeom prst="rect">
              <a:avLst/>
            </a:prstGeom>
          </p:spPr>
        </p:pic>
        <p:pic>
          <p:nvPicPr>
            <p:cNvPr id="6" name="Picture 5" descr="NCI-Logo-Stack-Col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33805" y="2133600"/>
              <a:ext cx="3119501" cy="852170"/>
            </a:xfrm>
            <a:prstGeom prst="rect">
              <a:avLst/>
            </a:prstGeom>
          </p:spPr>
        </p:pic>
      </p:grpSp>
      <p:sp>
        <p:nvSpPr>
          <p:cNvPr id="7" name="TextBox 13"/>
          <p:cNvSpPr txBox="1">
            <a:spLocks noChangeArrowheads="1"/>
          </p:cNvSpPr>
          <p:nvPr userDrawn="1"/>
        </p:nvSpPr>
        <p:spPr bwMode="auto">
          <a:xfrm>
            <a:off x="2701330" y="5808133"/>
            <a:ext cx="6838026"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133" b="1" dirty="0">
                <a:solidFill>
                  <a:srgbClr val="606060"/>
                </a:solidFill>
                <a:latin typeface="Arial" charset="0"/>
              </a:rPr>
              <a:t>www.cancer.gov                 www.cancer.gov/espanol</a:t>
            </a:r>
          </a:p>
        </p:txBody>
      </p:sp>
    </p:spTree>
    <p:extLst>
      <p:ext uri="{BB962C8B-B14F-4D97-AF65-F5344CB8AC3E}">
        <p14:creationId xmlns:p14="http://schemas.microsoft.com/office/powerpoint/2010/main" val="12649869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83F377-C9BF-5D4F-B671-3FC9F1FFFC49}"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31311103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83F377-C9BF-5D4F-B671-3FC9F1FFFC49}" type="datetimeFigureOut">
              <a:rPr lang="en-US" smtClean="0"/>
              <a:t>3/29/2022</a:t>
            </a:fld>
            <a:endParaRPr lang="en-US"/>
          </a:p>
        </p:txBody>
      </p:sp>
      <p:sp>
        <p:nvSpPr>
          <p:cNvPr id="5" name="Footer Placeholder 4"/>
          <p:cNvSpPr>
            <a:spLocks noGrp="1"/>
          </p:cNvSpPr>
          <p:nvPr>
            <p:ph type="ftr" sz="quarter" idx="11"/>
          </p:nvPr>
        </p:nvSpPr>
        <p:spPr/>
        <p:txBody>
          <a:bodyPr/>
          <a:lstStyle/>
          <a:p>
            <a:r>
              <a:rPr lang="en-US"/>
              <a:t>UH2/UH3</a:t>
            </a:r>
            <a:endParaRPr lang="en-US" dirty="0"/>
          </a:p>
        </p:txBody>
      </p:sp>
      <p:sp>
        <p:nvSpPr>
          <p:cNvPr id="6" name="Slide Number Placeholder 5"/>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24414595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3F377-C9BF-5D4F-B671-3FC9F1FFFC49}"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12062672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83F377-C9BF-5D4F-B671-3FC9F1FFFC49}"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19001956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83F377-C9BF-5D4F-B671-3FC9F1FFFC49}" type="datetimeFigureOut">
              <a:rPr lang="en-US" smtClean="0"/>
              <a:t>3/29/2022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6651881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83F377-C9BF-5D4F-B671-3FC9F1FFFC49}" type="datetimeFigureOut">
              <a:rPr lang="en-US" smtClean="0"/>
              <a:t>3/29/2022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20000781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3F377-C9BF-5D4F-B671-3FC9F1FFFC49}" type="datetimeFigureOut">
              <a:rPr lang="en-US" smtClean="0"/>
              <a:t>3/29/2022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11676426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3F377-C9BF-5D4F-B671-3FC9F1FFFC49}"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3119696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9"/>
          <p:cNvSpPr txBox="1">
            <a:spLocks noGrp="1" noChangeArrowheads="1"/>
          </p:cNvSpPr>
          <p:nvPr>
            <p:ph type="sldNum" sz="quarter" idx="10"/>
          </p:nvPr>
        </p:nvSpPr>
        <p:spPr>
          <a:ln/>
        </p:spPr>
        <p:txBody>
          <a:bodyPr/>
          <a:lstStyle>
            <a:lvl1pPr>
              <a:defRPr/>
            </a:lvl1pPr>
          </a:lstStyle>
          <a:p>
            <a:fld id="{A1B947EA-59A7-AA49-AD79-D6FAE6BCD19B}" type="slidenum">
              <a:rPr lang="en-US" altLang="en-US">
                <a:cs typeface="ヒラギノ角ゴ Pro W3"/>
              </a:rPr>
              <a:pPr/>
              <a:t>‹#›</a:t>
            </a:fld>
            <a:endParaRPr lang="en-US" altLang="en-US">
              <a:cs typeface="ヒラギノ角ゴ Pro W3"/>
            </a:endParaRPr>
          </a:p>
        </p:txBody>
      </p:sp>
    </p:spTree>
    <p:extLst>
      <p:ext uri="{BB962C8B-B14F-4D97-AF65-F5344CB8AC3E}">
        <p14:creationId xmlns:p14="http://schemas.microsoft.com/office/powerpoint/2010/main" val="1586285383"/>
      </p:ext>
    </p:extLst>
  </p:cSld>
  <p:clrMapOvr>
    <a:masterClrMapping/>
  </p:clrMapOvr>
  <p:transition spd="slow">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3F377-C9BF-5D4F-B671-3FC9F1FFFC49}"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1899177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83F377-C9BF-5D4F-B671-3FC9F1FFFC49}"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12017620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83F377-C9BF-5D4F-B671-3FC9F1FFFC49}"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8A1B3-65E7-3E4D-89A7-B2A3376D2F30}" type="slidenum">
              <a:rPr lang="en-US" smtClean="0"/>
              <a:t>‹#›</a:t>
            </a:fld>
            <a:endParaRPr lang="en-US"/>
          </a:p>
        </p:txBody>
      </p:sp>
    </p:spTree>
    <p:extLst>
      <p:ext uri="{BB962C8B-B14F-4D97-AF65-F5344CB8AC3E}">
        <p14:creationId xmlns:p14="http://schemas.microsoft.com/office/powerpoint/2010/main" val="39192663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83F377-C9BF-5D4F-B671-3FC9F1FFFC49}" type="datetimeFigureOut">
              <a:rPr lang="en-US" smtClean="0"/>
              <a:t>3/29/2022</a:t>
            </a:fld>
            <a:endParaRPr lang="en-US"/>
          </a:p>
        </p:txBody>
      </p:sp>
      <p:sp>
        <p:nvSpPr>
          <p:cNvPr id="5" name="Footer Placeholder 4"/>
          <p:cNvSpPr>
            <a:spLocks noGrp="1"/>
          </p:cNvSpPr>
          <p:nvPr>
            <p:ph type="ftr" sz="quarter" idx="11"/>
          </p:nvPr>
        </p:nvSpPr>
        <p:spPr/>
        <p:txBody>
          <a:bodyPr/>
          <a:lstStyle/>
          <a:p>
            <a:r>
              <a:rPr lang="en-US" dirty="0"/>
              <a:t>UH2/UH3</a:t>
            </a:r>
          </a:p>
        </p:txBody>
      </p:sp>
      <p:sp>
        <p:nvSpPr>
          <p:cNvPr id="6" name="Slide Number Placeholder 5"/>
          <p:cNvSpPr>
            <a:spLocks noGrp="1"/>
          </p:cNvSpPr>
          <p:nvPr>
            <p:ph type="sldNum" sz="quarter" idx="12"/>
          </p:nvPr>
        </p:nvSpPr>
        <p:spPr/>
        <p:txBody>
          <a:bodyPr/>
          <a:lstStyle/>
          <a:p>
            <a:fld id="{B568A1B3-65E7-3E4D-89A7-B2A3376D2F30}"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22426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Opener">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12331DAD-76C8-D143-940A-1249F810C751}" type="datetime4">
              <a:rPr lang="en-US" smtClean="0"/>
              <a:t>March 29,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5" name="Background">
            <a:extLst>
              <a:ext uri="{FF2B5EF4-FFF2-40B4-BE49-F238E27FC236}">
                <a16:creationId xmlns:a16="http://schemas.microsoft.com/office/drawing/2014/main" id="{4C1E4286-FD2F-814C-A4E5-B50094C0B6DB}"/>
              </a:ext>
            </a:extLst>
          </p:cNvPr>
          <p:cNvSpPr>
            <a:spLocks noChangeAspect="1"/>
          </p:cNvSpPr>
          <p:nvPr/>
        </p:nvSpPr>
        <p:spPr>
          <a:xfrm>
            <a:off x="0" y="1"/>
            <a:ext cx="12192000" cy="6868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26" name="Content Placeholder 22">
            <a:extLst>
              <a:ext uri="{FF2B5EF4-FFF2-40B4-BE49-F238E27FC236}">
                <a16:creationId xmlns:a16="http://schemas.microsoft.com/office/drawing/2014/main" id="{C424A90F-84FD-434F-AF04-DB8738AB4794}"/>
              </a:ext>
            </a:extLst>
          </p:cNvPr>
          <p:cNvSpPr>
            <a:spLocks noGrp="1"/>
          </p:cNvSpPr>
          <p:nvPr>
            <p:ph sz="quarter" idx="22" hasCustomPrompt="1"/>
          </p:nvPr>
        </p:nvSpPr>
        <p:spPr>
          <a:xfrm>
            <a:off x="853441" y="6217813"/>
            <a:ext cx="2272545" cy="222818"/>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Title, Department Name</a:t>
            </a:r>
          </a:p>
        </p:txBody>
      </p:sp>
      <p:sp>
        <p:nvSpPr>
          <p:cNvPr id="28" name="Content Placeholder 22">
            <a:extLst>
              <a:ext uri="{FF2B5EF4-FFF2-40B4-BE49-F238E27FC236}">
                <a16:creationId xmlns:a16="http://schemas.microsoft.com/office/drawing/2014/main" id="{6013CCDF-D30B-8B49-870C-487BC9166588}"/>
              </a:ext>
            </a:extLst>
          </p:cNvPr>
          <p:cNvSpPr>
            <a:spLocks noGrp="1"/>
          </p:cNvSpPr>
          <p:nvPr>
            <p:ph sz="quarter" idx="23" hasCustomPrompt="1"/>
          </p:nvPr>
        </p:nvSpPr>
        <p:spPr>
          <a:xfrm>
            <a:off x="853441" y="5973973"/>
            <a:ext cx="1595565" cy="222818"/>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Presenter Name</a:t>
            </a:r>
          </a:p>
        </p:txBody>
      </p:sp>
      <p:sp>
        <p:nvSpPr>
          <p:cNvPr id="15" name="Header rule">
            <a:extLst>
              <a:ext uri="{FF2B5EF4-FFF2-40B4-BE49-F238E27FC236}">
                <a16:creationId xmlns:a16="http://schemas.microsoft.com/office/drawing/2014/main" id="{9D6D4E19-3FBE-DF40-B8C1-98D35A8D9F51}"/>
              </a:ext>
            </a:extLst>
          </p:cNvPr>
          <p:cNvSpPr/>
          <p:nvPr/>
        </p:nvSpPr>
        <p:spPr>
          <a:xfrm>
            <a:off x="853440" y="402336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3200" b="0" i="0" dirty="0">
              <a:latin typeface="Helvetica Regular" pitchFamily="2" charset="0"/>
            </a:endParaRPr>
          </a:p>
        </p:txBody>
      </p:sp>
      <p:sp>
        <p:nvSpPr>
          <p:cNvPr id="7" name="Header rule">
            <a:extLst>
              <a:ext uri="{FF2B5EF4-FFF2-40B4-BE49-F238E27FC236}">
                <a16:creationId xmlns:a16="http://schemas.microsoft.com/office/drawing/2014/main" id="{09B1960F-507A-E84C-8B64-1891B754A975}"/>
              </a:ext>
            </a:extLst>
          </p:cNvPr>
          <p:cNvSpPr/>
          <p:nvPr/>
        </p:nvSpPr>
        <p:spPr>
          <a:xfrm>
            <a:off x="853440" y="243840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3200" b="0" i="0" dirty="0">
              <a:latin typeface="Helvetica Regular" pitchFamily="2" charset="0"/>
            </a:endParaRPr>
          </a:p>
        </p:txBody>
      </p:sp>
      <p:pic>
        <p:nvPicPr>
          <p:cNvPr id="3" name="logo lockup" hidden="1">
            <a:extLst>
              <a:ext uri="{FF2B5EF4-FFF2-40B4-BE49-F238E27FC236}">
                <a16:creationId xmlns:a16="http://schemas.microsoft.com/office/drawing/2014/main" id="{A0682890-AF0C-4247-AD31-1CB6F62F7850}"/>
              </a:ext>
            </a:extLst>
          </p:cNvPr>
          <p:cNvPicPr>
            <a:picLocks noChangeAspect="1"/>
          </p:cNvPicPr>
          <p:nvPr/>
        </p:nvPicPr>
        <p:blipFill>
          <a:blip r:embed="rId2"/>
          <a:stretch>
            <a:fillRect/>
          </a:stretch>
        </p:blipFill>
        <p:spPr>
          <a:xfrm>
            <a:off x="853440" y="631500"/>
            <a:ext cx="4572000" cy="508000"/>
          </a:xfrm>
          <a:prstGeom prst="rect">
            <a:avLst/>
          </a:prstGeom>
        </p:spPr>
      </p:pic>
      <p:sp>
        <p:nvSpPr>
          <p:cNvPr id="13" name="Picture Placeholder 5">
            <a:extLst>
              <a:ext uri="{FF2B5EF4-FFF2-40B4-BE49-F238E27FC236}">
                <a16:creationId xmlns:a16="http://schemas.microsoft.com/office/drawing/2014/main" id="{4C1BE7FB-0098-1444-898A-9FEDB68EF2C5}"/>
              </a:ext>
            </a:extLst>
          </p:cNvPr>
          <p:cNvSpPr>
            <a:spLocks noGrp="1"/>
          </p:cNvSpPr>
          <p:nvPr>
            <p:ph type="pic" sz="quarter" idx="24" hasCustomPrompt="1"/>
          </p:nvPr>
        </p:nvSpPr>
        <p:spPr>
          <a:xfrm>
            <a:off x="863598" y="635002"/>
            <a:ext cx="7419517" cy="1375519"/>
          </a:xfrm>
          <a:prstGeom prst="rect">
            <a:avLst/>
          </a:prstGeom>
        </p:spPr>
        <p:txBody>
          <a:bodyPr wrap="square" lIns="0" tIns="0" rIns="0" anchor="t" anchorCtr="0">
            <a:noAutofit/>
          </a:bodyPr>
          <a:lstStyle>
            <a:lvl1pPr marL="0" indent="0" algn="l">
              <a:buNone/>
              <a:defRPr sz="1333" u="none"/>
            </a:lvl1pPr>
          </a:lstStyle>
          <a:p>
            <a:r>
              <a:rPr lang="en-US" dirty="0"/>
              <a:t>Click the icon to insert the </a:t>
            </a:r>
            <a:r>
              <a:rPr lang="en-US" dirty="0" err="1"/>
              <a:t>Bxd-blk</a:t>
            </a:r>
            <a:r>
              <a:rPr lang="en-US" dirty="0"/>
              <a:t> or Boxed-</a:t>
            </a:r>
            <a:r>
              <a:rPr lang="en-US" dirty="0" err="1"/>
              <a:t>BlackType</a:t>
            </a:r>
            <a:r>
              <a:rPr lang="en-US" dirty="0"/>
              <a:t>, </a:t>
            </a:r>
            <a:r>
              <a:rPr lang="en-US" dirty="0" err="1"/>
              <a:t>svg</a:t>
            </a:r>
            <a:r>
              <a:rPr lang="en-US" dirty="0"/>
              <a:t> or </a:t>
            </a:r>
            <a:r>
              <a:rPr lang="en-US" dirty="0" err="1"/>
              <a:t>png</a:t>
            </a:r>
            <a:r>
              <a:rPr lang="en-US" dirty="0"/>
              <a:t> format version of your department logo. Follow the pink instructions.</a:t>
            </a:r>
          </a:p>
        </p:txBody>
      </p:sp>
      <p:sp>
        <p:nvSpPr>
          <p:cNvPr id="12" name="TextBox 11" hidden="1">
            <a:extLst>
              <a:ext uri="{FF2B5EF4-FFF2-40B4-BE49-F238E27FC236}">
                <a16:creationId xmlns:a16="http://schemas.microsoft.com/office/drawing/2014/main" id="{992A067E-6CB9-C14C-9A18-33F98E6EF3A7}"/>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6" name="Text Placeholder 5">
            <a:extLst>
              <a:ext uri="{FF2B5EF4-FFF2-40B4-BE49-F238E27FC236}">
                <a16:creationId xmlns:a16="http://schemas.microsoft.com/office/drawing/2014/main" id="{D1A3CCD6-7C87-3540-AD4F-C4E375A40A67}"/>
              </a:ext>
            </a:extLst>
          </p:cNvPr>
          <p:cNvSpPr>
            <a:spLocks noGrp="1"/>
          </p:cNvSpPr>
          <p:nvPr>
            <p:ph type="body" sz="quarter" idx="25" hasCustomPrompt="1"/>
          </p:nvPr>
        </p:nvSpPr>
        <p:spPr>
          <a:xfrm>
            <a:off x="853440" y="2194560"/>
            <a:ext cx="4567148" cy="240963"/>
          </a:xfrm>
          <a:prstGeom prst="rect">
            <a:avLst/>
          </a:prstGeom>
        </p:spPr>
        <p:txBody>
          <a:bodyPr wrap="none" lIns="18288">
            <a:spAutoFit/>
          </a:bodyPr>
          <a:lstStyle>
            <a:lvl1pPr marL="0" indent="0">
              <a:buNone/>
              <a:defRPr sz="1067" cap="all" baseline="0">
                <a:latin typeface="+mn-lt"/>
              </a:defRPr>
            </a:lvl1pPr>
            <a:lvl2pPr marL="0" indent="0">
              <a:buFont typeface="Arial" panose="020B0604020202020204" pitchFamily="34" charset="0"/>
              <a:buNone/>
              <a:defRPr sz="1067">
                <a:latin typeface="+mn-lt"/>
              </a:defRPr>
            </a:lvl2pPr>
            <a:lvl3pPr marL="484620" indent="0">
              <a:buNone/>
              <a:defRPr sz="1067">
                <a:latin typeface="+mn-lt"/>
              </a:defRPr>
            </a:lvl3pPr>
            <a:lvl4pPr marL="0" indent="0">
              <a:buNone/>
              <a:defRPr sz="1067">
                <a:latin typeface="+mn-lt"/>
              </a:defRPr>
            </a:lvl4pPr>
            <a:lvl5pPr marL="0" indent="0">
              <a:buNone/>
              <a:defRPr sz="1067">
                <a:latin typeface="+mn-lt"/>
              </a:defRPr>
            </a:lvl5pPr>
          </a:lstStyle>
          <a:p>
            <a:pPr lvl="0"/>
            <a:r>
              <a:rPr lang="en-US" dirty="0"/>
              <a:t>JOB # GOES HERE [REMOVE FOR LIVE AUDIENCE PRESENTATION]</a:t>
            </a:r>
          </a:p>
        </p:txBody>
      </p:sp>
      <p:sp>
        <p:nvSpPr>
          <p:cNvPr id="2" name="TextBox 1">
            <a:extLst>
              <a:ext uri="{FF2B5EF4-FFF2-40B4-BE49-F238E27FC236}">
                <a16:creationId xmlns:a16="http://schemas.microsoft.com/office/drawing/2014/main" id="{E2AB141D-50D8-B545-AC99-DA856384CC54}"/>
              </a:ext>
            </a:extLst>
          </p:cNvPr>
          <p:cNvSpPr txBox="1"/>
          <p:nvPr/>
        </p:nvSpPr>
        <p:spPr>
          <a:xfrm>
            <a:off x="8793019" y="406401"/>
            <a:ext cx="1902691" cy="584775"/>
          </a:xfrm>
          <a:prstGeom prst="rect">
            <a:avLst/>
          </a:prstGeom>
          <a:noFill/>
        </p:spPr>
        <p:txBody>
          <a:bodyPr wrap="square" rtlCol="0">
            <a:spAutoFit/>
          </a:bodyPr>
          <a:lstStyle/>
          <a:p>
            <a:endParaRPr lang="en-US" sz="3200" dirty="0"/>
          </a:p>
        </p:txBody>
      </p:sp>
      <p:sp>
        <p:nvSpPr>
          <p:cNvPr id="10" name="Text Placeholder 9">
            <a:extLst>
              <a:ext uri="{FF2B5EF4-FFF2-40B4-BE49-F238E27FC236}">
                <a16:creationId xmlns:a16="http://schemas.microsoft.com/office/drawing/2014/main" id="{E60C41A6-45A6-5B44-9CEC-EBB9C50F73C1}"/>
              </a:ext>
            </a:extLst>
          </p:cNvPr>
          <p:cNvSpPr>
            <a:spLocks noGrp="1"/>
          </p:cNvSpPr>
          <p:nvPr>
            <p:ph type="body" sz="quarter" idx="27" hasCustomPrompt="1"/>
          </p:nvPr>
        </p:nvSpPr>
        <p:spPr>
          <a:xfrm>
            <a:off x="4706470" y="4256635"/>
            <a:ext cx="6510169" cy="3333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 GUIDES – To make sure guides are visible, inside the View ribbon, click the Guides checkbox. Then click the icon inside the picture frame to add your logo.</a:t>
            </a:r>
          </a:p>
        </p:txBody>
      </p:sp>
      <p:sp>
        <p:nvSpPr>
          <p:cNvPr id="22" name="Text Placeholder 9">
            <a:extLst>
              <a:ext uri="{FF2B5EF4-FFF2-40B4-BE49-F238E27FC236}">
                <a16:creationId xmlns:a16="http://schemas.microsoft.com/office/drawing/2014/main" id="{A7DA1E21-D79E-F544-A510-7244E006EC4A}"/>
              </a:ext>
            </a:extLst>
          </p:cNvPr>
          <p:cNvSpPr>
            <a:spLocks noGrp="1"/>
          </p:cNvSpPr>
          <p:nvPr>
            <p:ph type="body" sz="quarter" idx="28" hasCustomPrompt="1"/>
          </p:nvPr>
        </p:nvSpPr>
        <p:spPr>
          <a:xfrm>
            <a:off x="4706470" y="4700563"/>
            <a:ext cx="6510169" cy="3333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Bxd-blk</a:t>
            </a:r>
            <a:r>
              <a:rPr lang="en-US" dirty="0"/>
              <a:t> or Boxed-</a:t>
            </a:r>
            <a:r>
              <a:rPr lang="en-US" dirty="0" err="1"/>
              <a:t>BlackType</a:t>
            </a:r>
            <a:r>
              <a:rPr lang="en-US" dirty="0"/>
              <a:t> version and it will appear in the picture frame.</a:t>
            </a:r>
          </a:p>
        </p:txBody>
      </p:sp>
      <p:sp>
        <p:nvSpPr>
          <p:cNvPr id="23" name="Text Placeholder 9">
            <a:extLst>
              <a:ext uri="{FF2B5EF4-FFF2-40B4-BE49-F238E27FC236}">
                <a16:creationId xmlns:a16="http://schemas.microsoft.com/office/drawing/2014/main" id="{624A8DDF-AAAB-5F4B-94B6-2B8F1EAAD0A7}"/>
              </a:ext>
            </a:extLst>
          </p:cNvPr>
          <p:cNvSpPr>
            <a:spLocks noGrp="1"/>
          </p:cNvSpPr>
          <p:nvPr>
            <p:ph type="body" sz="quarter" idx="29" hasCustomPrompt="1"/>
          </p:nvPr>
        </p:nvSpPr>
        <p:spPr>
          <a:xfrm>
            <a:off x="4706470" y="5144491"/>
            <a:ext cx="6510169" cy="955048"/>
          </a:xfrm>
          <a:prstGeom prst="rect">
            <a:avLst/>
          </a:prstGeom>
        </p:spPr>
        <p:txBody>
          <a:bodyPr lIns="0" tIns="45720" rIns="91440" bIns="4572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blue UCLA logo box should match up with the top and bottom guides.</a:t>
            </a:r>
          </a:p>
        </p:txBody>
      </p:sp>
      <p:sp>
        <p:nvSpPr>
          <p:cNvPr id="24" name="Text Placeholder 9">
            <a:extLst>
              <a:ext uri="{FF2B5EF4-FFF2-40B4-BE49-F238E27FC236}">
                <a16:creationId xmlns:a16="http://schemas.microsoft.com/office/drawing/2014/main" id="{780DC648-A60E-984C-B078-E1226FC92945}"/>
              </a:ext>
            </a:extLst>
          </p:cNvPr>
          <p:cNvSpPr>
            <a:spLocks noGrp="1"/>
          </p:cNvSpPr>
          <p:nvPr>
            <p:ph type="body" sz="quarter" idx="30" hasCustomPrompt="1"/>
          </p:nvPr>
        </p:nvSpPr>
        <p:spPr>
          <a:xfrm>
            <a:off x="4706470" y="6208237"/>
            <a:ext cx="6510169" cy="1671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4. POSITION – Align the blue UCLA logo box to meet the left guide. </a:t>
            </a:r>
          </a:p>
        </p:txBody>
      </p:sp>
      <p:sp>
        <p:nvSpPr>
          <p:cNvPr id="8" name="Text Placeholder 7">
            <a:extLst>
              <a:ext uri="{FF2B5EF4-FFF2-40B4-BE49-F238E27FC236}">
                <a16:creationId xmlns:a16="http://schemas.microsoft.com/office/drawing/2014/main" id="{2FA6F6D3-C084-D543-B260-D6C73FE285CF}"/>
              </a:ext>
            </a:extLst>
          </p:cNvPr>
          <p:cNvSpPr>
            <a:spLocks noGrp="1"/>
          </p:cNvSpPr>
          <p:nvPr>
            <p:ph type="body" sz="quarter" idx="31" hasCustomPrompt="1"/>
          </p:nvPr>
        </p:nvSpPr>
        <p:spPr>
          <a:xfrm>
            <a:off x="853440" y="2481863"/>
            <a:ext cx="10363200" cy="1553823"/>
          </a:xfrm>
          <a:prstGeom prst="rect">
            <a:avLst/>
          </a:prstGeom>
        </p:spPr>
        <p:txBody>
          <a:bodyPr wrap="square" anchor="ctr" anchorCtr="0">
            <a:spAutoFit/>
          </a:bodyPr>
          <a:lstStyle>
            <a:lvl1pPr marL="0" indent="0">
              <a:buNone/>
              <a:defRPr sz="4800" b="1">
                <a:latin typeface="+mj-lt"/>
              </a:defRPr>
            </a:lvl1pPr>
            <a:lvl2pPr marL="0" indent="0">
              <a:buFont typeface="Arial" panose="020B0604020202020204" pitchFamily="34" charset="0"/>
              <a:buNone/>
              <a:defRPr sz="4800" b="1">
                <a:latin typeface="+mj-lt"/>
              </a:defRPr>
            </a:lvl2pPr>
            <a:lvl3pPr marL="484620" indent="0">
              <a:buNone/>
              <a:defRPr sz="4800" b="1">
                <a:latin typeface="+mj-lt"/>
              </a:defRPr>
            </a:lvl3pPr>
            <a:lvl4pPr marL="0" indent="0">
              <a:buNone/>
              <a:defRPr sz="4800" b="1">
                <a:latin typeface="+mj-lt"/>
              </a:defRPr>
            </a:lvl4pPr>
            <a:lvl5pPr marL="0" indent="0">
              <a:buNone/>
              <a:defRPr sz="4800" b="1">
                <a:latin typeface="+mj-lt"/>
              </a:defRPr>
            </a:lvl5pPr>
          </a:lstStyle>
          <a:p>
            <a:pPr lvl="0"/>
            <a:r>
              <a:rPr lang="en-US" dirty="0"/>
              <a:t>Presentation Opener Title</a:t>
            </a:r>
          </a:p>
          <a:p>
            <a:pPr lvl="0"/>
            <a:r>
              <a:rPr lang="en-US" dirty="0"/>
              <a:t>Goes Here</a:t>
            </a:r>
          </a:p>
        </p:txBody>
      </p:sp>
      <p:sp>
        <p:nvSpPr>
          <p:cNvPr id="19" name="TextBox 18" hidden="1">
            <a:extLst>
              <a:ext uri="{FF2B5EF4-FFF2-40B4-BE49-F238E27FC236}">
                <a16:creationId xmlns:a16="http://schemas.microsoft.com/office/drawing/2014/main" id="{DAEABCCE-008D-444A-9E36-5D3414A07090}"/>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20" name="TextBox 19">
            <a:extLst>
              <a:ext uri="{FF2B5EF4-FFF2-40B4-BE49-F238E27FC236}">
                <a16:creationId xmlns:a16="http://schemas.microsoft.com/office/drawing/2014/main" id="{7B98486D-C649-D848-B5F6-E86CD5336334}"/>
              </a:ext>
            </a:extLst>
          </p:cNvPr>
          <p:cNvSpPr txBox="1"/>
          <p:nvPr/>
        </p:nvSpPr>
        <p:spPr>
          <a:xfrm>
            <a:off x="8793019" y="406401"/>
            <a:ext cx="1902691" cy="584775"/>
          </a:xfrm>
          <a:prstGeom prst="rect">
            <a:avLst/>
          </a:prstGeom>
          <a:noFill/>
        </p:spPr>
        <p:txBody>
          <a:bodyPr wrap="square" rtlCol="0">
            <a:spAutoFit/>
          </a:bodyPr>
          <a:lstStyle/>
          <a:p>
            <a:endParaRPr lang="en-US" sz="3200" dirty="0"/>
          </a:p>
        </p:txBody>
      </p:sp>
    </p:spTree>
    <p:extLst>
      <p:ext uri="{BB962C8B-B14F-4D97-AF65-F5344CB8AC3E}">
        <p14:creationId xmlns:p14="http://schemas.microsoft.com/office/powerpoint/2010/main" val="2548407951"/>
      </p:ext>
    </p:extLst>
  </p:cSld>
  <p:clrMapOvr>
    <a:masterClrMapping/>
  </p:clrMapOvr>
  <p:extLst>
    <p:ext uri="{DCECCB84-F9BA-43D5-87BE-67443E8EF086}">
      <p15:sldGuideLst xmlns:p15="http://schemas.microsoft.com/office/powerpoint/2012/main">
        <p15:guide id="5" orient="horz" pos="300">
          <p15:clr>
            <a:srgbClr val="FBAE40"/>
          </p15:clr>
        </p15:guide>
        <p15:guide id="6" orient="horz" pos="540">
          <p15:clr>
            <a:srgbClr val="FBAE40"/>
          </p15:clr>
        </p15:guide>
        <p15:guide id="7" pos="40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1930815707"/>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4" name="Text Placeholder 3">
            <a:extLst>
              <a:ext uri="{FF2B5EF4-FFF2-40B4-BE49-F238E27FC236}">
                <a16:creationId xmlns:a16="http://schemas.microsoft.com/office/drawing/2014/main" id="{DF2C5F55-93C0-9344-9E3D-94935F3D2760}"/>
              </a:ext>
            </a:extLst>
          </p:cNvPr>
          <p:cNvSpPr>
            <a:spLocks noGrp="1"/>
          </p:cNvSpPr>
          <p:nvPr>
            <p:ph type="body" sz="quarter" idx="20" hasCustomPrompt="1"/>
          </p:nvPr>
        </p:nvSpPr>
        <p:spPr>
          <a:xfrm>
            <a:off x="853439" y="3535680"/>
            <a:ext cx="10363200" cy="389402"/>
          </a:xfrm>
          <a:prstGeom prst="rect">
            <a:avLst/>
          </a:prstGeom>
        </p:spPr>
        <p:txBody>
          <a:bodyPr>
            <a:spAutoFit/>
          </a:bodyPr>
          <a:lstStyle>
            <a:lvl1pPr marL="0" indent="0">
              <a:buFontTx/>
              <a:buNone/>
              <a:defRPr sz="2133" b="1" i="0" cap="all" baseline="0">
                <a:latin typeface="Helvetica" pitchFamily="2" charset="0"/>
              </a:defRPr>
            </a:lvl1pPr>
            <a:lvl2pPr>
              <a:buFontTx/>
              <a:buNone/>
              <a:defRPr b="1"/>
            </a:lvl2pPr>
            <a:lvl3pPr marL="914377" indent="0">
              <a:buFontTx/>
              <a:buNone/>
              <a:defRPr b="1"/>
            </a:lvl3pPr>
            <a:lvl4pPr marL="1371566" indent="0">
              <a:buFontTx/>
              <a:buNone/>
              <a:defRPr b="1"/>
            </a:lvl4pPr>
            <a:lvl5pPr marL="1828754" indent="0">
              <a:buFontTx/>
              <a:buNone/>
              <a:defRPr b="1"/>
            </a:lvl5pPr>
          </a:lstStyle>
          <a:p>
            <a:pPr lvl="0"/>
            <a:r>
              <a:rPr lang="en-US" dirty="0"/>
              <a:t>ADDITIONAL TEXT GOES HERE </a:t>
            </a:r>
          </a:p>
        </p:txBody>
      </p:sp>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3200" b="0" i="0" dirty="0">
              <a:latin typeface="Helvetica Regular" pitchFamily="2" charset="0"/>
            </a:endParaRPr>
          </a:p>
        </p:txBody>
      </p:sp>
      <p:graphicFrame>
        <p:nvGraphicFramePr>
          <p:cNvPr id="9" name="Table 8" hidden="1">
            <a:extLst>
              <a:ext uri="{FF2B5EF4-FFF2-40B4-BE49-F238E27FC236}">
                <a16:creationId xmlns:a16="http://schemas.microsoft.com/office/drawing/2014/main" id="{D23CA481-98CA-0745-833B-EFD0DBCDDA4E}"/>
              </a:ext>
            </a:extLst>
          </p:cNvPr>
          <p:cNvGraphicFramePr>
            <a:graphicFrameLocks noGrp="1"/>
          </p:cNvGraphicFramePr>
          <p:nvPr>
            <p:extLst>
              <p:ext uri="{D42A27DB-BD31-4B8C-83A1-F6EECF244321}">
                <p14:modId xmlns:p14="http://schemas.microsoft.com/office/powerpoint/2010/main" val="295735340"/>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0" name="TextBox 9">
            <a:extLst>
              <a:ext uri="{FF2B5EF4-FFF2-40B4-BE49-F238E27FC236}">
                <a16:creationId xmlns:a16="http://schemas.microsoft.com/office/drawing/2014/main" id="{4E4989E6-36D9-5E4D-A8F4-C8D9759B609B}"/>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graphicFrame>
        <p:nvGraphicFramePr>
          <p:cNvPr id="12" name="Table 11" hidden="1">
            <a:extLst>
              <a:ext uri="{FF2B5EF4-FFF2-40B4-BE49-F238E27FC236}">
                <a16:creationId xmlns:a16="http://schemas.microsoft.com/office/drawing/2014/main" id="{EF7DC21F-99F8-4F48-9203-63793CFF7D9C}"/>
              </a:ext>
            </a:extLst>
          </p:cNvPr>
          <p:cNvGraphicFramePr>
            <a:graphicFrameLocks noGrp="1"/>
          </p:cNvGraphicFramePr>
          <p:nvPr>
            <p:extLst>
              <p:ext uri="{D42A27DB-BD31-4B8C-83A1-F6EECF244321}">
                <p14:modId xmlns:p14="http://schemas.microsoft.com/office/powerpoint/2010/main" val="4033699770"/>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3" name="TextBox 12">
            <a:extLst>
              <a:ext uri="{FF2B5EF4-FFF2-40B4-BE49-F238E27FC236}">
                <a16:creationId xmlns:a16="http://schemas.microsoft.com/office/drawing/2014/main" id="{39DA3775-34D5-1E49-AF02-9E34A316EF51}"/>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spTree>
    <p:extLst>
      <p:ext uri="{BB962C8B-B14F-4D97-AF65-F5344CB8AC3E}">
        <p14:creationId xmlns:p14="http://schemas.microsoft.com/office/powerpoint/2010/main" val="330014353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869597"/>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379656"/>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a:xfrm>
            <a:off x="853436" y="489869"/>
            <a:ext cx="10363200" cy="519972"/>
          </a:xfrm>
          <a:prstGeom prst="rect">
            <a:avLst/>
          </a:prstGeom>
        </p:spPr>
        <p:txBody>
          <a:bodyPr anchor="b" anchorCtr="0"/>
          <a:lstStyle/>
          <a:p>
            <a:r>
              <a:rPr lang="en-US" dirty="0"/>
              <a:t>Header w/copy</a:t>
            </a:r>
          </a:p>
        </p:txBody>
      </p:sp>
    </p:spTree>
    <p:extLst>
      <p:ext uri="{BB962C8B-B14F-4D97-AF65-F5344CB8AC3E}">
        <p14:creationId xmlns:p14="http://schemas.microsoft.com/office/powerpoint/2010/main" val="3331479192"/>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869597"/>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379656"/>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a:xfrm>
            <a:off x="853439" y="489869"/>
            <a:ext cx="10363200" cy="519972"/>
          </a:xfrm>
          <a:prstGeom prst="rect">
            <a:avLst/>
          </a:prstGeom>
        </p:spPr>
        <p:txBody>
          <a:bodyPr/>
          <a:lstStyle/>
          <a:p>
            <a:r>
              <a:rPr lang="en-US" dirty="0"/>
              <a:t>Header w/copy and bullets</a:t>
            </a:r>
          </a:p>
        </p:txBody>
      </p:sp>
      <p:sp>
        <p:nvSpPr>
          <p:cNvPr id="5" name="Text Placeholder 4">
            <a:extLst>
              <a:ext uri="{FF2B5EF4-FFF2-40B4-BE49-F238E27FC236}">
                <a16:creationId xmlns:a16="http://schemas.microsoft.com/office/drawing/2014/main" id="{FEB3799F-3DE7-0C45-B34C-091D879B69B2}"/>
              </a:ext>
            </a:extLst>
          </p:cNvPr>
          <p:cNvSpPr>
            <a:spLocks noGrp="1"/>
          </p:cNvSpPr>
          <p:nvPr>
            <p:ph type="body" sz="quarter" idx="21" hasCustomPrompt="1"/>
          </p:nvPr>
        </p:nvSpPr>
        <p:spPr>
          <a:xfrm>
            <a:off x="1463041" y="3048001"/>
            <a:ext cx="9144000" cy="611001"/>
          </a:xfrm>
          <a:prstGeom prst="rect">
            <a:avLst/>
          </a:prstGeo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54646197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4511040" cy="1645387"/>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4511040" cy="379656"/>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705600" y="2072640"/>
            <a:ext cx="4511040" cy="1645387"/>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705600" y="1584960"/>
            <a:ext cx="4511040" cy="379656"/>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a:xfrm>
            <a:off x="853439" y="489869"/>
            <a:ext cx="10363200" cy="519972"/>
          </a:xfrm>
          <a:prstGeom prst="rect">
            <a:avLst/>
          </a:prstGeom>
        </p:spPr>
        <p:txBody>
          <a:bodyPr/>
          <a:lstStyle/>
          <a:p>
            <a:r>
              <a:rPr lang="en-US" dirty="0"/>
              <a:t>Header w/two columns</a:t>
            </a:r>
          </a:p>
        </p:txBody>
      </p:sp>
    </p:spTree>
    <p:extLst>
      <p:ext uri="{BB962C8B-B14F-4D97-AF65-F5344CB8AC3E}">
        <p14:creationId xmlns:p14="http://schemas.microsoft.com/office/powerpoint/2010/main" val="2262322541"/>
      </p:ext>
    </p:extLst>
  </p:cSld>
  <p:clrMapOvr>
    <a:masterClrMapping/>
  </p:clrMapOvr>
  <p:extLst>
    <p:ext uri="{DCECCB84-F9BA-43D5-87BE-67443E8EF086}">
      <p15:sldGuideLst xmlns:p15="http://schemas.microsoft.com/office/powerpoint/2012/main">
        <p15:guide id="1" pos="2880">
          <p15:clr>
            <a:srgbClr val="FBAE40"/>
          </p15:clr>
        </p15:guide>
        <p15:guide id="2" pos="309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a:xfrm>
            <a:off x="853439" y="489869"/>
            <a:ext cx="10363200" cy="519972"/>
          </a:xfrm>
          <a:prstGeom prst="rect">
            <a:avLst/>
          </a:prstGeom>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463040" y="1584960"/>
            <a:ext cx="8534400" cy="4145280"/>
          </a:xfrm>
          <a:prstGeom prst="rect">
            <a:avLst/>
          </a:prstGeom>
          <a:solidFill>
            <a:srgbClr val="DBE7F5"/>
          </a:solidFill>
        </p:spPr>
        <p:txBody>
          <a:bodyPr anchor="t" anchorCtr="1"/>
          <a:lstStyle>
            <a:lvl1pPr marL="0" indent="0" algn="ctr">
              <a:buNone/>
              <a:defRPr>
                <a:solidFill>
                  <a:srgbClr val="898989"/>
                </a:solidFill>
              </a:defRPr>
            </a:lvl1pPr>
          </a:lstStyle>
          <a:p>
            <a:r>
              <a:rPr lang="en-US"/>
              <a:t>Click icon to add table</a:t>
            </a:r>
            <a:endParaRPr lang="en-US" dirty="0"/>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10319746" y="1584961"/>
            <a:ext cx="1262655" cy="2391296"/>
          </a:xfrm>
          <a:prstGeom prst="rect">
            <a:avLst/>
          </a:prstGeom>
        </p:spPr>
        <p:txBody>
          <a:bodyPr wrap="square" lIns="0">
            <a:spAutoFit/>
          </a:bodyPr>
          <a:lstStyle>
            <a:lvl1pPr marL="0" indent="0" algn="l">
              <a:lnSpc>
                <a:spcPct val="100000"/>
              </a:lnSpc>
              <a:buNone/>
              <a:defRPr sz="1067" b="0">
                <a:solidFill>
                  <a:srgbClr val="FC28FC"/>
                </a:solidFill>
              </a:defRPr>
            </a:lvl1pPr>
            <a:lvl2pPr marL="457189" indent="0">
              <a:buNone/>
              <a:defRPr>
                <a:solidFill>
                  <a:srgbClr val="FF0000"/>
                </a:solidFill>
              </a:defRPr>
            </a:lvl2pPr>
            <a:lvl3pPr marL="914377" indent="0">
              <a:buNone/>
              <a:defRPr>
                <a:solidFill>
                  <a:srgbClr val="FF0000"/>
                </a:solidFill>
              </a:defRPr>
            </a:lvl3pPr>
            <a:lvl4pPr marL="1371566" indent="0">
              <a:buNone/>
              <a:defRPr>
                <a:solidFill>
                  <a:srgbClr val="FF0000"/>
                </a:solidFill>
              </a:defRPr>
            </a:lvl4pPr>
            <a:lvl5pPr marL="1828754" indent="0">
              <a:buNone/>
              <a:defRPr>
                <a:solidFill>
                  <a:srgbClr val="FF0000"/>
                </a:solidFill>
              </a:defRPr>
            </a:lvl5pPr>
          </a:lstStyle>
          <a:p>
            <a:pPr lvl="0"/>
            <a:r>
              <a:rPr lang="en-US" dirty="0"/>
              <a:t>Input data using the custom table. If you’re not sure you’ll need this table, we recommend HIDING the slide temporarily instead of deleting it. Once deleted, the custom table can be recovered from the master source file. </a:t>
            </a:r>
          </a:p>
        </p:txBody>
      </p:sp>
    </p:spTree>
    <p:extLst>
      <p:ext uri="{BB962C8B-B14F-4D97-AF65-F5344CB8AC3E}">
        <p14:creationId xmlns:p14="http://schemas.microsoft.com/office/powerpoint/2010/main" val="2671581661"/>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9"/>
          <p:cNvSpPr txBox="1">
            <a:spLocks noGrp="1" noChangeArrowheads="1"/>
          </p:cNvSpPr>
          <p:nvPr>
            <p:ph type="sldNum" sz="quarter" idx="10"/>
          </p:nvPr>
        </p:nvSpPr>
        <p:spPr>
          <a:ln/>
        </p:spPr>
        <p:txBody>
          <a:bodyPr/>
          <a:lstStyle>
            <a:lvl1pPr>
              <a:defRPr/>
            </a:lvl1pPr>
          </a:lstStyle>
          <a:p>
            <a:fld id="{A8254F04-E375-4E43-AD06-097A3F2F1FA4}" type="slidenum">
              <a:rPr lang="en-US" altLang="en-US">
                <a:cs typeface="ヒラギノ角ゴ Pro W3"/>
              </a:rPr>
              <a:pPr/>
              <a:t>‹#›</a:t>
            </a:fld>
            <a:endParaRPr lang="en-US" altLang="en-US">
              <a:cs typeface="ヒラギノ角ゴ Pro W3"/>
            </a:endParaRPr>
          </a:p>
        </p:txBody>
      </p:sp>
    </p:spTree>
    <p:extLst>
      <p:ext uri="{BB962C8B-B14F-4D97-AF65-F5344CB8AC3E}">
        <p14:creationId xmlns:p14="http://schemas.microsoft.com/office/powerpoint/2010/main" val="1836438223"/>
      </p:ext>
    </p:extLst>
  </p:cSld>
  <p:clrMapOvr>
    <a:masterClrMapping/>
  </p:clrMapOvr>
  <p:transition spd="slow">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096000" y="2072641"/>
            <a:ext cx="5120637" cy="1606945"/>
          </a:xfrm>
          <a:prstGeom prst="rect">
            <a:avLst/>
          </a:prstGeom>
        </p:spPr>
        <p:txBody>
          <a:bodyPr l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095999" y="1584960"/>
            <a:ext cx="5120639" cy="379656"/>
          </a:xfrm>
          <a:prstGeom prst="rect">
            <a:avLst/>
          </a:prstGeom>
        </p:spPr>
        <p:txBody>
          <a:bodyPr lIns="365760" rIns="0">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853440" y="1584960"/>
            <a:ext cx="5242560" cy="438912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a:xfrm>
            <a:off x="853439" y="489869"/>
            <a:ext cx="10363200" cy="519972"/>
          </a:xfrm>
          <a:prstGeom prst="rect">
            <a:avLst/>
          </a:prstGeom>
        </p:spPr>
        <p:txBody>
          <a:bodyPr/>
          <a:lstStyle/>
          <a:p>
            <a:r>
              <a:rPr lang="en-US" dirty="0"/>
              <a:t>Header w/one image on left</a:t>
            </a:r>
          </a:p>
        </p:txBody>
      </p:sp>
    </p:spTree>
    <p:extLst>
      <p:ext uri="{BB962C8B-B14F-4D97-AF65-F5344CB8AC3E}">
        <p14:creationId xmlns:p14="http://schemas.microsoft.com/office/powerpoint/2010/main" val="2512976041"/>
      </p:ext>
    </p:extLst>
  </p:cSld>
  <p:clrMapOvr>
    <a:masterClrMapping/>
  </p:clrMapOvr>
  <p:extLst>
    <p:ext uri="{DCECCB84-F9BA-43D5-87BE-67443E8EF086}">
      <p15:sldGuideLst xmlns:p15="http://schemas.microsoft.com/office/powerpoint/2012/main">
        <p15:guide id="1" pos="2880">
          <p15:clr>
            <a:srgbClr val="FBAE40"/>
          </p15:clr>
        </p15:guide>
        <p15:guide id="2" pos="312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39" y="2072641"/>
            <a:ext cx="5120640" cy="1606945"/>
          </a:xfrm>
          <a:prstGeom prst="rect">
            <a:avLst/>
          </a:prstGeom>
        </p:spPr>
        <p:txBody>
          <a:bodyPr lIns="0" r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853441" y="1584960"/>
            <a:ext cx="5120639" cy="292608"/>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5974079" y="1584960"/>
            <a:ext cx="5242560" cy="438912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a:xfrm>
            <a:off x="853439" y="489869"/>
            <a:ext cx="10363200" cy="519972"/>
          </a:xfrm>
          <a:prstGeom prst="rect">
            <a:avLst/>
          </a:prstGeom>
        </p:spPr>
        <p:txBody>
          <a:bodyPr/>
          <a:lstStyle/>
          <a:p>
            <a:r>
              <a:rPr lang="en-US" dirty="0"/>
              <a:t>Header w/one image on right</a:t>
            </a:r>
          </a:p>
        </p:txBody>
      </p:sp>
    </p:spTree>
    <p:extLst>
      <p:ext uri="{BB962C8B-B14F-4D97-AF65-F5344CB8AC3E}">
        <p14:creationId xmlns:p14="http://schemas.microsoft.com/office/powerpoint/2010/main" val="3542230528"/>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Header w/two images">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853270" y="1584960"/>
            <a:ext cx="4998719" cy="2743200"/>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1" y="4389120"/>
            <a:ext cx="4998719" cy="1097280"/>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a:xfrm>
            <a:off x="853439" y="489869"/>
            <a:ext cx="10363200" cy="519972"/>
          </a:xfrm>
          <a:prstGeom prst="rect">
            <a:avLst/>
          </a:prstGeom>
        </p:spPr>
        <p:txBody>
          <a:bodyPr/>
          <a:lstStyle/>
          <a:p>
            <a:r>
              <a:rPr lang="en-US" dirty="0"/>
              <a:t>Header w/two images</a:t>
            </a:r>
          </a:p>
        </p:txBody>
      </p:sp>
      <p:sp>
        <p:nvSpPr>
          <p:cNvPr id="13" name="Picture Placeholder 2">
            <a:extLst>
              <a:ext uri="{FF2B5EF4-FFF2-40B4-BE49-F238E27FC236}">
                <a16:creationId xmlns:a16="http://schemas.microsoft.com/office/drawing/2014/main" id="{9C652879-E485-9847-B5DA-F17C66D89A13}"/>
              </a:ext>
            </a:extLst>
          </p:cNvPr>
          <p:cNvSpPr>
            <a:spLocks noGrp="1"/>
          </p:cNvSpPr>
          <p:nvPr>
            <p:ph type="pic" sz="quarter" idx="29"/>
          </p:nvPr>
        </p:nvSpPr>
        <p:spPr>
          <a:xfrm>
            <a:off x="6217921" y="1584960"/>
            <a:ext cx="4998719" cy="2743200"/>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4" name="Text Placeholder 19">
            <a:extLst>
              <a:ext uri="{FF2B5EF4-FFF2-40B4-BE49-F238E27FC236}">
                <a16:creationId xmlns:a16="http://schemas.microsoft.com/office/drawing/2014/main" id="{3075D6A2-6D65-FC47-AC64-35561CC02CFD}"/>
              </a:ext>
            </a:extLst>
          </p:cNvPr>
          <p:cNvSpPr>
            <a:spLocks noGrp="1"/>
          </p:cNvSpPr>
          <p:nvPr>
            <p:ph type="body" sz="quarter" idx="30" hasCustomPrompt="1"/>
          </p:nvPr>
        </p:nvSpPr>
        <p:spPr>
          <a:xfrm>
            <a:off x="6217921" y="4389120"/>
            <a:ext cx="4998719" cy="1097280"/>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268480054"/>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mall header w/two captioned images cap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35DA87-8D0D-5646-9263-BA8534F57B0F}"/>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Title 1">
            <a:extLst>
              <a:ext uri="{FF2B5EF4-FFF2-40B4-BE49-F238E27FC236}">
                <a16:creationId xmlns:a16="http://schemas.microsoft.com/office/drawing/2014/main" id="{CD6FC555-1AA9-E647-94A1-A53C5C1DD7CF}"/>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6" name="Header rule">
            <a:extLst>
              <a:ext uri="{FF2B5EF4-FFF2-40B4-BE49-F238E27FC236}">
                <a16:creationId xmlns:a16="http://schemas.microsoft.com/office/drawing/2014/main" id="{A64E2F76-6F70-6E41-8E67-76251B3CBB36}"/>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3200" b="0" i="0" dirty="0">
              <a:latin typeface="Helvetica Regular" pitchFamily="2" charset="0"/>
            </a:endParaRPr>
          </a:p>
        </p:txBody>
      </p:sp>
      <p:sp>
        <p:nvSpPr>
          <p:cNvPr id="9" name="Text Placeholder 8">
            <a:extLst>
              <a:ext uri="{FF2B5EF4-FFF2-40B4-BE49-F238E27FC236}">
                <a16:creationId xmlns:a16="http://schemas.microsoft.com/office/drawing/2014/main" id="{8D21123F-3052-7448-8323-EBC781A2C598}"/>
              </a:ext>
            </a:extLst>
          </p:cNvPr>
          <p:cNvSpPr>
            <a:spLocks noGrp="1"/>
          </p:cNvSpPr>
          <p:nvPr>
            <p:ph type="body" sz="quarter" idx="24" hasCustomPrompt="1"/>
          </p:nvPr>
        </p:nvSpPr>
        <p:spPr>
          <a:xfrm>
            <a:off x="853267" y="5486401"/>
            <a:ext cx="4998719" cy="274370"/>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1" name="Rectangle 10">
            <a:extLst>
              <a:ext uri="{FF2B5EF4-FFF2-40B4-BE49-F238E27FC236}">
                <a16:creationId xmlns:a16="http://schemas.microsoft.com/office/drawing/2014/main" id="{15ECEDA9-F4E9-D546-AADD-9E9431B373F9}"/>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Title 1">
            <a:extLst>
              <a:ext uri="{FF2B5EF4-FFF2-40B4-BE49-F238E27FC236}">
                <a16:creationId xmlns:a16="http://schemas.microsoft.com/office/drawing/2014/main" id="{30B111C0-E62E-C246-80CF-91DB63D57A70}"/>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13" name="Header rule">
            <a:extLst>
              <a:ext uri="{FF2B5EF4-FFF2-40B4-BE49-F238E27FC236}">
                <a16:creationId xmlns:a16="http://schemas.microsoft.com/office/drawing/2014/main" id="{89329647-72E2-B74F-AFC5-F88F766072F0}"/>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3200" b="0" i="0" dirty="0">
              <a:latin typeface="Helvetica Regular" pitchFamily="2" charset="0"/>
            </a:endParaRPr>
          </a:p>
        </p:txBody>
      </p:sp>
      <p:sp>
        <p:nvSpPr>
          <p:cNvPr id="10" name="Picture Placeholder 2">
            <a:extLst>
              <a:ext uri="{FF2B5EF4-FFF2-40B4-BE49-F238E27FC236}">
                <a16:creationId xmlns:a16="http://schemas.microsoft.com/office/drawing/2014/main" id="{3B0E2BCC-7E9A-8848-B8C5-2789C328FDF4}"/>
              </a:ext>
            </a:extLst>
          </p:cNvPr>
          <p:cNvSpPr>
            <a:spLocks noGrp="1"/>
          </p:cNvSpPr>
          <p:nvPr>
            <p:ph type="pic" sz="quarter" idx="23"/>
          </p:nvPr>
        </p:nvSpPr>
        <p:spPr>
          <a:xfrm>
            <a:off x="853269"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8">
            <a:extLst>
              <a:ext uri="{FF2B5EF4-FFF2-40B4-BE49-F238E27FC236}">
                <a16:creationId xmlns:a16="http://schemas.microsoft.com/office/drawing/2014/main" id="{B9DA235E-5166-4A4E-85BC-FDE49E99E6E3}"/>
              </a:ext>
            </a:extLst>
          </p:cNvPr>
          <p:cNvSpPr>
            <a:spLocks noGrp="1"/>
          </p:cNvSpPr>
          <p:nvPr>
            <p:ph type="body" sz="quarter" idx="25" hasCustomPrompt="1"/>
          </p:nvPr>
        </p:nvSpPr>
        <p:spPr>
          <a:xfrm>
            <a:off x="6217919" y="5486401"/>
            <a:ext cx="4998719" cy="274370"/>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7" name="Picture Placeholder 2">
            <a:extLst>
              <a:ext uri="{FF2B5EF4-FFF2-40B4-BE49-F238E27FC236}">
                <a16:creationId xmlns:a16="http://schemas.microsoft.com/office/drawing/2014/main" id="{2298A9C0-48AD-FD43-A59A-12E1524D052B}"/>
              </a:ext>
            </a:extLst>
          </p:cNvPr>
          <p:cNvSpPr>
            <a:spLocks noGrp="1"/>
          </p:cNvSpPr>
          <p:nvPr>
            <p:ph type="pic" sz="quarter" idx="26"/>
          </p:nvPr>
        </p:nvSpPr>
        <p:spPr>
          <a:xfrm>
            <a:off x="6217921"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Tree>
    <p:extLst>
      <p:ext uri="{BB962C8B-B14F-4D97-AF65-F5344CB8AC3E}">
        <p14:creationId xmlns:p14="http://schemas.microsoft.com/office/powerpoint/2010/main" val="2341101203"/>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853269" y="1584960"/>
            <a:ext cx="3291840" cy="2743200"/>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7924800" y="4389120"/>
            <a:ext cx="3291840" cy="1341120"/>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7924800" y="1584960"/>
            <a:ext cx="3291840" cy="274320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4389120" y="4389120"/>
            <a:ext cx="3291840" cy="1341120"/>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4389035" y="1584960"/>
            <a:ext cx="3291840" cy="274320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0" y="4389120"/>
            <a:ext cx="3291840" cy="1341120"/>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a:xfrm>
            <a:off x="853439" y="489869"/>
            <a:ext cx="10363200" cy="519972"/>
          </a:xfrm>
          <a:prstGeom prst="rect">
            <a:avLst/>
          </a:prstGeom>
        </p:spPr>
        <p:txBody>
          <a:bodyPr/>
          <a:lstStyle/>
          <a:p>
            <a:r>
              <a:rPr lang="en-US" dirty="0"/>
              <a:t>Header w/three images</a:t>
            </a:r>
          </a:p>
        </p:txBody>
      </p:sp>
    </p:spTree>
    <p:extLst>
      <p:ext uri="{BB962C8B-B14F-4D97-AF65-F5344CB8AC3E}">
        <p14:creationId xmlns:p14="http://schemas.microsoft.com/office/powerpoint/2010/main" val="159664650"/>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40" y="4876800"/>
            <a:ext cx="10363200" cy="853440"/>
          </a:xfrm>
          <a:prstGeom prst="rect">
            <a:avLst/>
          </a:prstGeom>
        </p:spPr>
        <p:txBody>
          <a:bodyPr lIns="0" tIns="18288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853440" y="1584960"/>
            <a:ext cx="10363200" cy="323088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a:xfrm>
            <a:off x="853439" y="489869"/>
            <a:ext cx="10363200" cy="519972"/>
          </a:xfrm>
          <a:prstGeom prst="rect">
            <a:avLst/>
          </a:prstGeom>
        </p:spPr>
        <p:txBody>
          <a:bodyPr/>
          <a:lstStyle/>
          <a:p>
            <a:r>
              <a:rPr lang="en-US" dirty="0"/>
              <a:t>Header w/wide image</a:t>
            </a:r>
          </a:p>
        </p:txBody>
      </p:sp>
    </p:spTree>
    <p:extLst>
      <p:ext uri="{BB962C8B-B14F-4D97-AF65-F5344CB8AC3E}">
        <p14:creationId xmlns:p14="http://schemas.microsoft.com/office/powerpoint/2010/main" val="629387285"/>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Header w/video">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438400" y="1584960"/>
            <a:ext cx="7315200" cy="402336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a:xfrm>
            <a:off x="853439" y="489869"/>
            <a:ext cx="10363200" cy="519972"/>
          </a:xfrm>
          <a:prstGeom prst="rect">
            <a:avLst/>
          </a:prstGeom>
        </p:spPr>
        <p:txBody>
          <a:bodyPr/>
          <a:lstStyle/>
          <a:p>
            <a:r>
              <a:rPr lang="en-US" dirty="0"/>
              <a:t>Header w/video</a:t>
            </a:r>
          </a:p>
        </p:txBody>
      </p:sp>
    </p:spTree>
    <p:extLst>
      <p:ext uri="{BB962C8B-B14F-4D97-AF65-F5344CB8AC3E}">
        <p14:creationId xmlns:p14="http://schemas.microsoft.com/office/powerpoint/2010/main" val="4130598567"/>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7559040" y="2072640"/>
            <a:ext cx="3657600" cy="1341120"/>
          </a:xfrm>
          <a:prstGeom prst="rect">
            <a:avLst/>
          </a:prstGeom>
        </p:spPr>
        <p:txBody>
          <a:bodyPr lIns="365760" r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7559040" y="1584960"/>
            <a:ext cx="3657600" cy="287259"/>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853440" y="1584960"/>
            <a:ext cx="6705600" cy="377952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a:xfrm>
            <a:off x="853439" y="489869"/>
            <a:ext cx="10363200" cy="519972"/>
          </a:xfrm>
          <a:prstGeom prst="rect">
            <a:avLst/>
          </a:prstGeom>
        </p:spPr>
        <p:txBody>
          <a:bodyPr/>
          <a:lstStyle/>
          <a:p>
            <a:r>
              <a:rPr lang="en-US" dirty="0"/>
              <a:t>Header w/video and copy</a:t>
            </a:r>
          </a:p>
        </p:txBody>
      </p:sp>
    </p:spTree>
    <p:extLst>
      <p:ext uri="{BB962C8B-B14F-4D97-AF65-F5344CB8AC3E}">
        <p14:creationId xmlns:p14="http://schemas.microsoft.com/office/powerpoint/2010/main" val="4244199389"/>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tatement w/white background">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1"/>
            <a:ext cx="12192000" cy="6132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6" name="Title 3" hidden="1">
            <a:extLst>
              <a:ext uri="{FF2B5EF4-FFF2-40B4-BE49-F238E27FC236}">
                <a16:creationId xmlns:a16="http://schemas.microsoft.com/office/drawing/2014/main" id="{47BA5E82-2DE4-214E-A6B1-6C2A16953F79}"/>
              </a:ext>
            </a:extLst>
          </p:cNvPr>
          <p:cNvSpPr txBox="1">
            <a:spLocks/>
          </p:cNvSpPr>
          <p:nvPr/>
        </p:nvSpPr>
        <p:spPr>
          <a:xfrm>
            <a:off x="1828800" y="1828896"/>
            <a:ext cx="8534400" cy="2462021"/>
          </a:xfrm>
          <a:prstGeom prst="rect">
            <a:avLst/>
          </a:prstGeom>
          <a:solidFill>
            <a:schemeClr val="bg1"/>
          </a:solidFill>
        </p:spPr>
        <p:txBody>
          <a:bodyPr vert="horz" wrap="square" lIns="0" tIns="0" rIns="0" bIns="0" rtlCol="0" anchor="ctr" anchorCtr="1">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spcBef>
                <a:spcPts val="0"/>
              </a:spcBef>
            </a:pPr>
            <a:r>
              <a:rPr lang="en-US" sz="5333" b="0" i="0" dirty="0">
                <a:solidFill>
                  <a:srgbClr val="2774AE"/>
                </a:solidFill>
                <a:latin typeface="Helvetica Regular" pitchFamily="2" charset="0"/>
              </a:rPr>
              <a:t>Lorem ipsum dolor sit </a:t>
            </a:r>
            <a:r>
              <a:rPr lang="en-US" sz="5333" b="0" i="0" dirty="0" err="1">
                <a:solidFill>
                  <a:srgbClr val="2774AE"/>
                </a:solidFill>
                <a:latin typeface="Helvetica Regular" pitchFamily="2" charset="0"/>
              </a:rPr>
              <a:t>amet</a:t>
            </a:r>
            <a:r>
              <a:rPr lang="en-US" sz="5333" b="0" i="0" dirty="0">
                <a:solidFill>
                  <a:srgbClr val="2774AE"/>
                </a:solidFill>
                <a:latin typeface="Helvetica Regular" pitchFamily="2" charset="0"/>
              </a:rPr>
              <a:t> ex </a:t>
            </a:r>
            <a:r>
              <a:rPr lang="en-US" sz="5333" b="0" i="0" dirty="0" err="1">
                <a:solidFill>
                  <a:srgbClr val="2774AE"/>
                </a:solidFill>
                <a:latin typeface="Helvetica Regular" pitchFamily="2" charset="0"/>
              </a:rPr>
              <a:t>eum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reque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graece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nam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harum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vonsequat</a:t>
            </a:r>
            <a:endParaRPr lang="en-US" sz="5333" b="0" i="0" dirty="0">
              <a:solidFill>
                <a:srgbClr val="2774AE"/>
              </a:solidFill>
              <a:latin typeface="Helvetica Regular" pitchFamily="2" charset="0"/>
            </a:endParaRPr>
          </a:p>
        </p:txBody>
      </p:sp>
      <p:sp>
        <p:nvSpPr>
          <p:cNvPr id="4" name="Text Placeholder 3">
            <a:extLst>
              <a:ext uri="{FF2B5EF4-FFF2-40B4-BE49-F238E27FC236}">
                <a16:creationId xmlns:a16="http://schemas.microsoft.com/office/drawing/2014/main" id="{9D1F839A-7F1F-7444-AF82-48ECCE4F3858}"/>
              </a:ext>
            </a:extLst>
          </p:cNvPr>
          <p:cNvSpPr>
            <a:spLocks noGrp="1"/>
          </p:cNvSpPr>
          <p:nvPr>
            <p:ph type="body" sz="quarter" idx="21" hasCustomPrompt="1"/>
          </p:nvPr>
        </p:nvSpPr>
        <p:spPr>
          <a:xfrm>
            <a:off x="1828800" y="1828801"/>
            <a:ext cx="8534400" cy="2220095"/>
          </a:xfrm>
          <a:prstGeom prst="rect">
            <a:avLst/>
          </a:prstGeom>
        </p:spPr>
        <p:txBody>
          <a:bodyPr anchor="ctr" anchorCtr="0"/>
          <a:lstStyle>
            <a:lvl1pPr marL="0" indent="0" algn="ctr">
              <a:buNone/>
              <a:defRPr sz="5333">
                <a:solidFill>
                  <a:srgbClr val="2774AE"/>
                </a:solidFill>
              </a:defRPr>
            </a:lvl1pPr>
            <a:lvl2pPr marL="365751" indent="0" algn="ctr">
              <a:buNone/>
              <a:defRPr sz="5333">
                <a:solidFill>
                  <a:srgbClr val="2774AE"/>
                </a:solidFill>
              </a:defRPr>
            </a:lvl2pPr>
            <a:lvl3pPr marL="731502" indent="0" algn="ctr">
              <a:buNone/>
              <a:defRPr sz="5333">
                <a:solidFill>
                  <a:srgbClr val="2774AE"/>
                </a:solidFill>
              </a:defRPr>
            </a:lvl3pPr>
            <a:lvl4pPr marL="1097253" indent="0" algn="ctr">
              <a:buNone/>
              <a:defRPr sz="5333">
                <a:solidFill>
                  <a:srgbClr val="2774AE"/>
                </a:solidFill>
              </a:defRPr>
            </a:lvl4pPr>
            <a:lvl5pPr marL="1463003" indent="0" algn="ctr">
              <a:buNone/>
              <a:defRPr sz="5333">
                <a:solidFill>
                  <a:srgbClr val="2774AE"/>
                </a:solidFill>
              </a:defRPr>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4211860218"/>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1168665963"/>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3200" b="0" i="0" dirty="0">
              <a:latin typeface="Helvetica Regular" pitchFamily="2" charset="0"/>
            </a:endParaRPr>
          </a:p>
        </p:txBody>
      </p:sp>
      <p:graphicFrame>
        <p:nvGraphicFramePr>
          <p:cNvPr id="8" name="Table 7" hidden="1">
            <a:extLst>
              <a:ext uri="{FF2B5EF4-FFF2-40B4-BE49-F238E27FC236}">
                <a16:creationId xmlns:a16="http://schemas.microsoft.com/office/drawing/2014/main" id="{3E58A6EC-219D-294A-BBEF-94C49557B0E2}"/>
              </a:ext>
            </a:extLst>
          </p:cNvPr>
          <p:cNvGraphicFramePr>
            <a:graphicFrameLocks noGrp="1"/>
          </p:cNvGraphicFramePr>
          <p:nvPr>
            <p:extLst>
              <p:ext uri="{D42A27DB-BD31-4B8C-83A1-F6EECF244321}">
                <p14:modId xmlns:p14="http://schemas.microsoft.com/office/powerpoint/2010/main" val="2462943232"/>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9" name="TextBox 8">
            <a:extLst>
              <a:ext uri="{FF2B5EF4-FFF2-40B4-BE49-F238E27FC236}">
                <a16:creationId xmlns:a16="http://schemas.microsoft.com/office/drawing/2014/main" id="{4DAC7F78-240E-AF4B-89D8-273442F5E4BE}"/>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graphicFrame>
        <p:nvGraphicFramePr>
          <p:cNvPr id="10" name="Table 9" hidden="1">
            <a:extLst>
              <a:ext uri="{FF2B5EF4-FFF2-40B4-BE49-F238E27FC236}">
                <a16:creationId xmlns:a16="http://schemas.microsoft.com/office/drawing/2014/main" id="{C425352E-7739-E248-9E50-3F3E8D851A47}"/>
              </a:ext>
            </a:extLst>
          </p:cNvPr>
          <p:cNvGraphicFramePr>
            <a:graphicFrameLocks noGrp="1"/>
          </p:cNvGraphicFramePr>
          <p:nvPr>
            <p:extLst>
              <p:ext uri="{D42A27DB-BD31-4B8C-83A1-F6EECF244321}">
                <p14:modId xmlns:p14="http://schemas.microsoft.com/office/powerpoint/2010/main" val="742402394"/>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2" name="TextBox 11">
            <a:extLst>
              <a:ext uri="{FF2B5EF4-FFF2-40B4-BE49-F238E27FC236}">
                <a16:creationId xmlns:a16="http://schemas.microsoft.com/office/drawing/2014/main" id="{07F6C067-AD68-524C-91AC-545B0A590C4C}"/>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Tree>
    <p:extLst>
      <p:ext uri="{BB962C8B-B14F-4D97-AF65-F5344CB8AC3E}">
        <p14:creationId xmlns:p14="http://schemas.microsoft.com/office/powerpoint/2010/main" val="196696238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Verdana" pitchFamily="-110" charset="0"/>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9"/>
          <p:cNvSpPr txBox="1">
            <a:spLocks noGrp="1" noChangeArrowheads="1"/>
          </p:cNvSpPr>
          <p:nvPr>
            <p:ph type="sldNum" sz="quarter" idx="10"/>
          </p:nvPr>
        </p:nvSpPr>
        <p:spPr>
          <a:ln/>
        </p:spPr>
        <p:txBody>
          <a:bodyPr/>
          <a:lstStyle>
            <a:lvl1pPr>
              <a:defRPr/>
            </a:lvl1pPr>
          </a:lstStyle>
          <a:p>
            <a:fld id="{D61758D4-88FD-EA43-8841-40BD7AEA03E0}" type="slidenum">
              <a:rPr lang="en-US" altLang="en-US">
                <a:cs typeface="ヒラギノ角ゴ Pro W3"/>
              </a:rPr>
              <a:pPr/>
              <a:t>‹#›</a:t>
            </a:fld>
            <a:endParaRPr lang="en-US" altLang="en-US">
              <a:cs typeface="ヒラギノ角ゴ Pro W3"/>
            </a:endParaRPr>
          </a:p>
        </p:txBody>
      </p:sp>
    </p:spTree>
    <p:extLst>
      <p:ext uri="{BB962C8B-B14F-4D97-AF65-F5344CB8AC3E}">
        <p14:creationId xmlns:p14="http://schemas.microsoft.com/office/powerpoint/2010/main" val="1382239277"/>
      </p:ext>
    </p:extLst>
  </p:cSld>
  <p:clrMapOvr>
    <a:masterClrMapping/>
  </p:clrMapOvr>
  <p:transition spd="slow">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Text Box 39">
            <a:extLst>
              <a:ext uri="{FF2B5EF4-FFF2-40B4-BE49-F238E27FC236}">
                <a16:creationId xmlns:a16="http://schemas.microsoft.com/office/drawing/2014/main" id="{3CD2D8F9-744C-414F-9350-5E57A890FE96}"/>
              </a:ext>
            </a:extLst>
          </p:cNvPr>
          <p:cNvSpPr txBox="1">
            <a:spLocks noGrp="1" noChangeArrowheads="1"/>
          </p:cNvSpPr>
          <p:nvPr>
            <p:ph type="sldNum" sz="quarter" idx="10"/>
          </p:nvPr>
        </p:nvSpPr>
        <p:spPr>
          <a:ln/>
        </p:spPr>
        <p:txBody>
          <a:bodyPr/>
          <a:lstStyle>
            <a:lvl1pPr>
              <a:defRPr/>
            </a:lvl1pPr>
          </a:lstStyle>
          <a:p>
            <a:pPr>
              <a:defRPr/>
            </a:pPr>
            <a:fld id="{3C610762-6F7E-5D45-BC2F-A61521CF45B2}" type="slidenum">
              <a:rPr lang="en-US" altLang="en-US"/>
              <a:pPr>
                <a:defRPr/>
              </a:pPr>
              <a:t>‹#›</a:t>
            </a:fld>
            <a:endParaRPr lang="en-US" altLang="en-US"/>
          </a:p>
        </p:txBody>
      </p:sp>
    </p:spTree>
    <p:extLst>
      <p:ext uri="{BB962C8B-B14F-4D97-AF65-F5344CB8AC3E}">
        <p14:creationId xmlns:p14="http://schemas.microsoft.com/office/powerpoint/2010/main" val="1837743106"/>
      </p:ext>
    </p:extLst>
  </p:cSld>
  <p:clrMapOvr>
    <a:masterClrMapping/>
  </p:clrMapOvr>
  <p:transition spd="slow">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9">
            <a:extLst>
              <a:ext uri="{FF2B5EF4-FFF2-40B4-BE49-F238E27FC236}">
                <a16:creationId xmlns:a16="http://schemas.microsoft.com/office/drawing/2014/main" id="{2664F7AD-1522-4943-9A4B-DB9A770CAA74}"/>
              </a:ext>
            </a:extLst>
          </p:cNvPr>
          <p:cNvSpPr txBox="1">
            <a:spLocks noGrp="1" noChangeArrowheads="1"/>
          </p:cNvSpPr>
          <p:nvPr>
            <p:ph type="sldNum" sz="quarter" idx="10"/>
          </p:nvPr>
        </p:nvSpPr>
        <p:spPr>
          <a:ln/>
        </p:spPr>
        <p:txBody>
          <a:bodyPr/>
          <a:lstStyle>
            <a:lvl1pPr>
              <a:defRPr/>
            </a:lvl1pPr>
          </a:lstStyle>
          <a:p>
            <a:pPr>
              <a:defRPr/>
            </a:pPr>
            <a:fld id="{174AE27E-66E6-274D-A44A-8E263C30043E}" type="slidenum">
              <a:rPr lang="en-US" altLang="en-US"/>
              <a:pPr>
                <a:defRPr/>
              </a:pPr>
              <a:t>‹#›</a:t>
            </a:fld>
            <a:endParaRPr lang="en-US" altLang="en-US"/>
          </a:p>
        </p:txBody>
      </p:sp>
    </p:spTree>
    <p:extLst>
      <p:ext uri="{BB962C8B-B14F-4D97-AF65-F5344CB8AC3E}">
        <p14:creationId xmlns:p14="http://schemas.microsoft.com/office/powerpoint/2010/main" val="2431932646"/>
      </p:ext>
    </p:extLst>
  </p:cSld>
  <p:clrMapOvr>
    <a:masterClrMapping/>
  </p:clrMapOvr>
  <p:transition spd="slow">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Text Box 39">
            <a:extLst>
              <a:ext uri="{FF2B5EF4-FFF2-40B4-BE49-F238E27FC236}">
                <a16:creationId xmlns:a16="http://schemas.microsoft.com/office/drawing/2014/main" id="{88B8281A-C79F-724D-90B3-CC1990F3852C}"/>
              </a:ext>
            </a:extLst>
          </p:cNvPr>
          <p:cNvSpPr txBox="1">
            <a:spLocks noGrp="1" noChangeArrowheads="1"/>
          </p:cNvSpPr>
          <p:nvPr>
            <p:ph type="sldNum" sz="quarter" idx="10"/>
          </p:nvPr>
        </p:nvSpPr>
        <p:spPr>
          <a:ln/>
        </p:spPr>
        <p:txBody>
          <a:bodyPr/>
          <a:lstStyle>
            <a:lvl1pPr>
              <a:defRPr/>
            </a:lvl1pPr>
          </a:lstStyle>
          <a:p>
            <a:pPr>
              <a:defRPr/>
            </a:pPr>
            <a:fld id="{21564F9B-6842-974B-9C7B-FB0ED129BBA6}" type="slidenum">
              <a:rPr lang="en-US" altLang="en-US"/>
              <a:pPr>
                <a:defRPr/>
              </a:pPr>
              <a:t>‹#›</a:t>
            </a:fld>
            <a:endParaRPr lang="en-US" altLang="en-US"/>
          </a:p>
        </p:txBody>
      </p:sp>
    </p:spTree>
    <p:extLst>
      <p:ext uri="{BB962C8B-B14F-4D97-AF65-F5344CB8AC3E}">
        <p14:creationId xmlns:p14="http://schemas.microsoft.com/office/powerpoint/2010/main" val="2436350823"/>
      </p:ext>
    </p:extLst>
  </p:cSld>
  <p:clrMapOvr>
    <a:masterClrMapping/>
  </p:clrMapOvr>
  <p:transition spd="slow">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19205"/>
            <a:ext cx="5384800" cy="4906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19205"/>
            <a:ext cx="5384800" cy="4906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9">
            <a:extLst>
              <a:ext uri="{FF2B5EF4-FFF2-40B4-BE49-F238E27FC236}">
                <a16:creationId xmlns:a16="http://schemas.microsoft.com/office/drawing/2014/main" id="{F7BE4AE5-DB94-B24B-97D3-2621C86810FD}"/>
              </a:ext>
            </a:extLst>
          </p:cNvPr>
          <p:cNvSpPr txBox="1">
            <a:spLocks noGrp="1" noChangeArrowheads="1"/>
          </p:cNvSpPr>
          <p:nvPr>
            <p:ph type="sldNum" sz="quarter" idx="10"/>
          </p:nvPr>
        </p:nvSpPr>
        <p:spPr>
          <a:ln/>
        </p:spPr>
        <p:txBody>
          <a:bodyPr/>
          <a:lstStyle>
            <a:lvl1pPr>
              <a:defRPr/>
            </a:lvl1pPr>
          </a:lstStyle>
          <a:p>
            <a:pPr>
              <a:defRPr/>
            </a:pPr>
            <a:fld id="{5CE15B96-31F1-9847-939D-0345A74562F7}" type="slidenum">
              <a:rPr lang="en-US" altLang="en-US"/>
              <a:pPr>
                <a:defRPr/>
              </a:pPr>
              <a:t>‹#›</a:t>
            </a:fld>
            <a:endParaRPr lang="en-US" altLang="en-US"/>
          </a:p>
        </p:txBody>
      </p:sp>
    </p:spTree>
    <p:extLst>
      <p:ext uri="{BB962C8B-B14F-4D97-AF65-F5344CB8AC3E}">
        <p14:creationId xmlns:p14="http://schemas.microsoft.com/office/powerpoint/2010/main" val="3841777612"/>
      </p:ext>
    </p:extLst>
  </p:cSld>
  <p:clrMapOvr>
    <a:masterClrMapping/>
  </p:clrMapOvr>
  <p:transition spd="slow">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9">
            <a:extLst>
              <a:ext uri="{FF2B5EF4-FFF2-40B4-BE49-F238E27FC236}">
                <a16:creationId xmlns:a16="http://schemas.microsoft.com/office/drawing/2014/main" id="{20E61100-90F0-E74C-B23C-20D035CAB1C8}"/>
              </a:ext>
            </a:extLst>
          </p:cNvPr>
          <p:cNvSpPr txBox="1">
            <a:spLocks noGrp="1" noChangeArrowheads="1"/>
          </p:cNvSpPr>
          <p:nvPr>
            <p:ph type="sldNum" sz="quarter" idx="10"/>
          </p:nvPr>
        </p:nvSpPr>
        <p:spPr>
          <a:ln/>
        </p:spPr>
        <p:txBody>
          <a:bodyPr/>
          <a:lstStyle>
            <a:lvl1pPr>
              <a:defRPr/>
            </a:lvl1pPr>
          </a:lstStyle>
          <a:p>
            <a:pPr>
              <a:defRPr/>
            </a:pPr>
            <a:fld id="{21674933-1762-9741-B6AF-9C0E4E63B5A4}" type="slidenum">
              <a:rPr lang="en-US" altLang="en-US"/>
              <a:pPr>
                <a:defRPr/>
              </a:pPr>
              <a:t>‹#›</a:t>
            </a:fld>
            <a:endParaRPr lang="en-US" altLang="en-US"/>
          </a:p>
        </p:txBody>
      </p:sp>
    </p:spTree>
    <p:extLst>
      <p:ext uri="{BB962C8B-B14F-4D97-AF65-F5344CB8AC3E}">
        <p14:creationId xmlns:p14="http://schemas.microsoft.com/office/powerpoint/2010/main" val="1709842398"/>
      </p:ext>
    </p:extLst>
  </p:cSld>
  <p:clrMapOvr>
    <a:masterClrMapping/>
  </p:clrMapOvr>
  <p:transition spd="slow">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9">
            <a:extLst>
              <a:ext uri="{FF2B5EF4-FFF2-40B4-BE49-F238E27FC236}">
                <a16:creationId xmlns:a16="http://schemas.microsoft.com/office/drawing/2014/main" id="{9CF2ADCC-2FEE-4C48-A2C8-4D826B52EDE7}"/>
              </a:ext>
            </a:extLst>
          </p:cNvPr>
          <p:cNvSpPr txBox="1">
            <a:spLocks noGrp="1" noChangeArrowheads="1"/>
          </p:cNvSpPr>
          <p:nvPr>
            <p:ph type="sldNum" sz="quarter" idx="10"/>
          </p:nvPr>
        </p:nvSpPr>
        <p:spPr>
          <a:ln/>
        </p:spPr>
        <p:txBody>
          <a:bodyPr/>
          <a:lstStyle>
            <a:lvl1pPr>
              <a:defRPr/>
            </a:lvl1pPr>
          </a:lstStyle>
          <a:p>
            <a:pPr>
              <a:defRPr/>
            </a:pPr>
            <a:fld id="{EA41E23E-56B8-F740-B670-F41188CF9953}" type="slidenum">
              <a:rPr lang="en-US" altLang="en-US"/>
              <a:pPr>
                <a:defRPr/>
              </a:pPr>
              <a:t>‹#›</a:t>
            </a:fld>
            <a:endParaRPr lang="en-US" altLang="en-US"/>
          </a:p>
        </p:txBody>
      </p:sp>
    </p:spTree>
    <p:extLst>
      <p:ext uri="{BB962C8B-B14F-4D97-AF65-F5344CB8AC3E}">
        <p14:creationId xmlns:p14="http://schemas.microsoft.com/office/powerpoint/2010/main" val="145181831"/>
      </p:ext>
    </p:extLst>
  </p:cSld>
  <p:clrMapOvr>
    <a:masterClrMapping/>
  </p:clrMapOvr>
  <p:transition spd="slow">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9">
            <a:extLst>
              <a:ext uri="{FF2B5EF4-FFF2-40B4-BE49-F238E27FC236}">
                <a16:creationId xmlns:a16="http://schemas.microsoft.com/office/drawing/2014/main" id="{D151657E-4ECF-2A4B-BF3B-F0141A9000AA}"/>
              </a:ext>
            </a:extLst>
          </p:cNvPr>
          <p:cNvSpPr txBox="1">
            <a:spLocks noGrp="1" noChangeArrowheads="1"/>
          </p:cNvSpPr>
          <p:nvPr>
            <p:ph type="sldNum" sz="quarter" idx="10"/>
          </p:nvPr>
        </p:nvSpPr>
        <p:spPr>
          <a:ln/>
        </p:spPr>
        <p:txBody>
          <a:bodyPr/>
          <a:lstStyle>
            <a:lvl1pPr>
              <a:defRPr/>
            </a:lvl1pPr>
          </a:lstStyle>
          <a:p>
            <a:pPr>
              <a:defRPr/>
            </a:pPr>
            <a:fld id="{B593F64A-6B8A-B446-9882-EFF15067B5DC}" type="slidenum">
              <a:rPr lang="en-US" altLang="en-US"/>
              <a:pPr>
                <a:defRPr/>
              </a:pPr>
              <a:t>‹#›</a:t>
            </a:fld>
            <a:endParaRPr lang="en-US" altLang="en-US"/>
          </a:p>
        </p:txBody>
      </p:sp>
    </p:spTree>
    <p:extLst>
      <p:ext uri="{BB962C8B-B14F-4D97-AF65-F5344CB8AC3E}">
        <p14:creationId xmlns:p14="http://schemas.microsoft.com/office/powerpoint/2010/main" val="2159792744"/>
      </p:ext>
    </p:extLst>
  </p:cSld>
  <p:clrMapOvr>
    <a:masterClrMapping/>
  </p:clrMapOvr>
  <p:transition spd="slow">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Box 39">
            <a:extLst>
              <a:ext uri="{FF2B5EF4-FFF2-40B4-BE49-F238E27FC236}">
                <a16:creationId xmlns:a16="http://schemas.microsoft.com/office/drawing/2014/main" id="{FA380E5D-1989-424B-A0E5-D8DC9D1006F7}"/>
              </a:ext>
            </a:extLst>
          </p:cNvPr>
          <p:cNvSpPr txBox="1">
            <a:spLocks noGrp="1" noChangeArrowheads="1"/>
          </p:cNvSpPr>
          <p:nvPr>
            <p:ph type="sldNum" sz="quarter" idx="10"/>
          </p:nvPr>
        </p:nvSpPr>
        <p:spPr>
          <a:ln/>
        </p:spPr>
        <p:txBody>
          <a:bodyPr/>
          <a:lstStyle>
            <a:lvl1pPr>
              <a:defRPr/>
            </a:lvl1pPr>
          </a:lstStyle>
          <a:p>
            <a:pPr>
              <a:defRPr/>
            </a:pPr>
            <a:fld id="{FA09E021-671C-1045-BD0B-3B9019894468}" type="slidenum">
              <a:rPr lang="en-US" altLang="en-US"/>
              <a:pPr>
                <a:defRPr/>
              </a:pPr>
              <a:t>‹#›</a:t>
            </a:fld>
            <a:endParaRPr lang="en-US" altLang="en-US"/>
          </a:p>
        </p:txBody>
      </p:sp>
    </p:spTree>
    <p:extLst>
      <p:ext uri="{BB962C8B-B14F-4D97-AF65-F5344CB8AC3E}">
        <p14:creationId xmlns:p14="http://schemas.microsoft.com/office/powerpoint/2010/main" val="3153238792"/>
      </p:ext>
    </p:extLst>
  </p:cSld>
  <p:clrMapOvr>
    <a:masterClrMapping/>
  </p:clrMapOvr>
  <p:transition spd="slow">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sym typeface="Verdana" pitchFamily="-110" charset="0"/>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Box 39">
            <a:extLst>
              <a:ext uri="{FF2B5EF4-FFF2-40B4-BE49-F238E27FC236}">
                <a16:creationId xmlns:a16="http://schemas.microsoft.com/office/drawing/2014/main" id="{D8223F83-188B-DA43-95A8-7270A2F6627E}"/>
              </a:ext>
            </a:extLst>
          </p:cNvPr>
          <p:cNvSpPr txBox="1">
            <a:spLocks noGrp="1" noChangeArrowheads="1"/>
          </p:cNvSpPr>
          <p:nvPr>
            <p:ph type="sldNum" sz="quarter" idx="10"/>
          </p:nvPr>
        </p:nvSpPr>
        <p:spPr>
          <a:ln/>
        </p:spPr>
        <p:txBody>
          <a:bodyPr/>
          <a:lstStyle>
            <a:lvl1pPr>
              <a:defRPr/>
            </a:lvl1pPr>
          </a:lstStyle>
          <a:p>
            <a:pPr>
              <a:defRPr/>
            </a:pPr>
            <a:fld id="{94ED3495-F39D-3543-B2C6-7A7EAD46F1BE}" type="slidenum">
              <a:rPr lang="en-US" altLang="en-US"/>
              <a:pPr>
                <a:defRPr/>
              </a:pPr>
              <a:t>‹#›</a:t>
            </a:fld>
            <a:endParaRPr lang="en-US" altLang="en-US"/>
          </a:p>
        </p:txBody>
      </p:sp>
    </p:spTree>
    <p:extLst>
      <p:ext uri="{BB962C8B-B14F-4D97-AF65-F5344CB8AC3E}">
        <p14:creationId xmlns:p14="http://schemas.microsoft.com/office/powerpoint/2010/main" val="91517912"/>
      </p:ext>
    </p:extLst>
  </p:cSld>
  <p:clrMapOvr>
    <a:masterClrMapping/>
  </p:clrMapOvr>
  <p:transition spd="slow">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9">
            <a:extLst>
              <a:ext uri="{FF2B5EF4-FFF2-40B4-BE49-F238E27FC236}">
                <a16:creationId xmlns:a16="http://schemas.microsoft.com/office/drawing/2014/main" id="{610C1FC8-0089-274B-945A-7EDB5050A08B}"/>
              </a:ext>
            </a:extLst>
          </p:cNvPr>
          <p:cNvSpPr txBox="1">
            <a:spLocks noGrp="1" noChangeArrowheads="1"/>
          </p:cNvSpPr>
          <p:nvPr>
            <p:ph type="sldNum" sz="quarter" idx="10"/>
          </p:nvPr>
        </p:nvSpPr>
        <p:spPr>
          <a:ln/>
        </p:spPr>
        <p:txBody>
          <a:bodyPr/>
          <a:lstStyle>
            <a:lvl1pPr>
              <a:defRPr/>
            </a:lvl1pPr>
          </a:lstStyle>
          <a:p>
            <a:pPr>
              <a:defRPr/>
            </a:pPr>
            <a:fld id="{84233AAA-14F4-3A4E-A345-0B1A37BFCE16}" type="slidenum">
              <a:rPr lang="en-US" altLang="en-US"/>
              <a:pPr>
                <a:defRPr/>
              </a:pPr>
              <a:t>‹#›</a:t>
            </a:fld>
            <a:endParaRPr lang="en-US" altLang="en-US"/>
          </a:p>
        </p:txBody>
      </p:sp>
    </p:spTree>
    <p:extLst>
      <p:ext uri="{BB962C8B-B14F-4D97-AF65-F5344CB8AC3E}">
        <p14:creationId xmlns:p14="http://schemas.microsoft.com/office/powerpoint/2010/main" val="3951055192"/>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image" Target="../media/image5.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theme" Target="../theme/theme7.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image" Target="../media/image6.sv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5DD5"/>
            </a:gs>
            <a:gs pos="100000">
              <a:srgbClr val="002452"/>
            </a:gs>
          </a:gsLst>
          <a:lin ang="5400000" scaled="1"/>
        </a:gradFill>
        <a:effectLst/>
      </p:bgPr>
    </p:bg>
    <p:spTree>
      <p:nvGrpSpPr>
        <p:cNvPr id="1" name=""/>
        <p:cNvGrpSpPr/>
        <p:nvPr/>
      </p:nvGrpSpPr>
      <p:grpSpPr>
        <a:xfrm>
          <a:off x="0" y="0"/>
          <a:ext cx="0" cy="0"/>
          <a:chOff x="0" y="0"/>
          <a:chExt cx="0" cy="0"/>
        </a:xfrm>
      </p:grpSpPr>
      <p:grpSp>
        <p:nvGrpSpPr>
          <p:cNvPr id="669698" name="Group 1"/>
          <p:cNvGrpSpPr>
            <a:grpSpLocks/>
          </p:cNvGrpSpPr>
          <p:nvPr/>
        </p:nvGrpSpPr>
        <p:grpSpPr bwMode="auto">
          <a:xfrm>
            <a:off x="2120" y="0"/>
            <a:ext cx="12198349" cy="6851650"/>
            <a:chOff x="0" y="0"/>
            <a:chExt cx="5763" cy="4316"/>
          </a:xfrm>
        </p:grpSpPr>
        <p:sp>
          <p:nvSpPr>
            <p:cNvPr id="669702" name="AutoShape 2"/>
            <p:cNvSpPr>
              <a:spLocks/>
            </p:cNvSpPr>
            <p:nvPr/>
          </p:nvSpPr>
          <p:spPr bwMode="auto">
            <a:xfrm>
              <a:off x="5044" y="2626"/>
              <a:ext cx="719" cy="16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moveTo>
                    <a:pt x="21600" y="920"/>
                  </a:moveTo>
                </a:path>
              </a:pathLst>
            </a:custGeom>
            <a:gradFill rotWithShape="0">
              <a:gsLst>
                <a:gs pos="0">
                  <a:srgbClr val="003978"/>
                </a:gs>
                <a:gs pos="100000">
                  <a:srgbClr val="00214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03" name="AutoShape 3"/>
            <p:cNvSpPr>
              <a:spLocks/>
            </p:cNvSpPr>
            <p:nvPr/>
          </p:nvSpPr>
          <p:spPr bwMode="auto">
            <a:xfrm>
              <a:off x="5385" y="3794"/>
              <a:ext cx="378" cy="5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moveTo>
                    <a:pt x="21600" y="0"/>
                  </a:moveTo>
                </a:path>
              </a:pathLst>
            </a:custGeom>
            <a:gradFill rotWithShape="0">
              <a:gsLst>
                <a:gs pos="0">
                  <a:srgbClr val="003978"/>
                </a:gs>
                <a:gs pos="100000">
                  <a:srgbClr val="00214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04" name="AutoShape 4"/>
            <p:cNvSpPr>
              <a:spLocks/>
            </p:cNvSpPr>
            <p:nvPr/>
          </p:nvSpPr>
          <p:spPr bwMode="auto">
            <a:xfrm>
              <a:off x="5679" y="4214"/>
              <a:ext cx="84" cy="10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21600"/>
                  </a:moveTo>
                  <a:lnTo>
                    <a:pt x="4629" y="21600"/>
                  </a:lnTo>
                  <a:lnTo>
                    <a:pt x="12343" y="12706"/>
                  </a:lnTo>
                  <a:lnTo>
                    <a:pt x="21600" y="5082"/>
                  </a:lnTo>
                  <a:lnTo>
                    <a:pt x="21600" y="0"/>
                  </a:lnTo>
                  <a:lnTo>
                    <a:pt x="10800" y="11435"/>
                  </a:lnTo>
                  <a:lnTo>
                    <a:pt x="0" y="21600"/>
                  </a:lnTo>
                  <a:close/>
                  <a:moveTo>
                    <a:pt x="0" y="21600"/>
                  </a:moveTo>
                </a:path>
              </a:pathLst>
            </a:custGeom>
            <a:gradFill rotWithShape="0">
              <a:gsLst>
                <a:gs pos="0">
                  <a:srgbClr val="003978"/>
                </a:gs>
                <a:gs pos="100000">
                  <a:srgbClr val="00214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grpSp>
          <p:nvGrpSpPr>
            <p:cNvPr id="669705" name="Group 5"/>
            <p:cNvGrpSpPr>
              <a:grpSpLocks/>
            </p:cNvGrpSpPr>
            <p:nvPr/>
          </p:nvGrpSpPr>
          <p:grpSpPr bwMode="auto">
            <a:xfrm>
              <a:off x="287" y="0"/>
              <a:ext cx="5098" cy="4316"/>
              <a:chOff x="0" y="0"/>
              <a:chExt cx="5098" cy="4316"/>
            </a:xfrm>
          </p:grpSpPr>
          <p:sp>
            <p:nvSpPr>
              <p:cNvPr id="669725" name="AutoShape 6"/>
              <p:cNvSpPr>
                <a:spLocks/>
              </p:cNvSpPr>
              <p:nvPr/>
            </p:nvSpPr>
            <p:spPr bwMode="auto">
              <a:xfrm>
                <a:off x="2501" y="0"/>
                <a:ext cx="72"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18000" y="21600"/>
                    </a:lnTo>
                    <a:lnTo>
                      <a:pt x="21600" y="21600"/>
                    </a:lnTo>
                    <a:lnTo>
                      <a:pt x="3600" y="0"/>
                    </a:lnTo>
                    <a:lnTo>
                      <a:pt x="0" y="0"/>
                    </a:lnTo>
                    <a:close/>
                    <a:moveTo>
                      <a:pt x="0" y="0"/>
                    </a:moveTo>
                  </a:path>
                </a:pathLst>
              </a:custGeom>
              <a:gradFill rotWithShape="0">
                <a:gsLst>
                  <a:gs pos="0">
                    <a:srgbClr val="0062D0"/>
                  </a:gs>
                  <a:gs pos="100000">
                    <a:srgbClr val="00418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26" name="AutoShape 7"/>
              <p:cNvSpPr>
                <a:spLocks/>
              </p:cNvSpPr>
              <p:nvPr/>
            </p:nvSpPr>
            <p:spPr bwMode="auto">
              <a:xfrm>
                <a:off x="2801" y="0"/>
                <a:ext cx="174"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moveTo>
                      <a:pt x="2979" y="0"/>
                    </a:moveTo>
                  </a:path>
                </a:pathLst>
              </a:custGeom>
              <a:gradFill rotWithShape="0">
                <a:gsLst>
                  <a:gs pos="0">
                    <a:srgbClr val="0062D0"/>
                  </a:gs>
                  <a:gs pos="100000">
                    <a:srgbClr val="00418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27" name="AutoShape 8"/>
              <p:cNvSpPr>
                <a:spLocks/>
              </p:cNvSpPr>
              <p:nvPr/>
            </p:nvSpPr>
            <p:spPr bwMode="auto">
              <a:xfrm>
                <a:off x="3070" y="0"/>
                <a:ext cx="337"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moveTo>
                      <a:pt x="21213" y="10079"/>
                    </a:moveTo>
                  </a:path>
                </a:pathLst>
              </a:custGeom>
              <a:gradFill rotWithShape="0">
                <a:gsLst>
                  <a:gs pos="0">
                    <a:srgbClr val="0062D0"/>
                  </a:gs>
                  <a:gs pos="100000">
                    <a:srgbClr val="00418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28" name="AutoShape 9"/>
              <p:cNvSpPr>
                <a:spLocks/>
              </p:cNvSpPr>
              <p:nvPr/>
            </p:nvSpPr>
            <p:spPr bwMode="auto">
              <a:xfrm>
                <a:off x="3388" y="0"/>
                <a:ext cx="427"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moveTo>
                      <a:pt x="20990" y="9629"/>
                    </a:moveTo>
                  </a:path>
                </a:pathLst>
              </a:custGeom>
              <a:gradFill rotWithShape="0">
                <a:gsLst>
                  <a:gs pos="0">
                    <a:srgbClr val="0062D0"/>
                  </a:gs>
                  <a:gs pos="100000">
                    <a:srgbClr val="00418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29" name="AutoShape 10"/>
              <p:cNvSpPr>
                <a:spLocks/>
              </p:cNvSpPr>
              <p:nvPr/>
            </p:nvSpPr>
            <p:spPr bwMode="auto">
              <a:xfrm>
                <a:off x="3658" y="0"/>
                <a:ext cx="558"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moveTo>
                      <a:pt x="21600" y="10109"/>
                    </a:moveTo>
                  </a:path>
                </a:pathLst>
              </a:custGeom>
              <a:gradFill rotWithShape="0">
                <a:gsLst>
                  <a:gs pos="0">
                    <a:srgbClr val="0062D0"/>
                  </a:gs>
                  <a:gs pos="100000">
                    <a:srgbClr val="00418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30" name="AutoShape 11"/>
              <p:cNvSpPr>
                <a:spLocks/>
              </p:cNvSpPr>
              <p:nvPr/>
            </p:nvSpPr>
            <p:spPr bwMode="auto">
              <a:xfrm>
                <a:off x="3958" y="0"/>
                <a:ext cx="690"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moveTo>
                      <a:pt x="21600" y="10440"/>
                    </a:moveTo>
                  </a:path>
                </a:pathLst>
              </a:custGeom>
              <a:gradFill rotWithShape="0">
                <a:gsLst>
                  <a:gs pos="0">
                    <a:srgbClr val="0062D0"/>
                  </a:gs>
                  <a:gs pos="100000">
                    <a:srgbClr val="00418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31" name="AutoShape 12"/>
              <p:cNvSpPr>
                <a:spLocks/>
              </p:cNvSpPr>
              <p:nvPr/>
            </p:nvSpPr>
            <p:spPr bwMode="auto">
              <a:xfrm>
                <a:off x="4234" y="0"/>
                <a:ext cx="864"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600" h="21600">
                    <a:moveTo>
                      <a:pt x="21449" y="10650"/>
                    </a:moveTo>
                    <a:lnTo>
                      <a:pt x="20847" y="9178"/>
                    </a:lnTo>
                    <a:lnTo>
                      <a:pt x="20270" y="8428"/>
                    </a:lnTo>
                    <a:lnTo>
                      <a:pt x="19668" y="7712"/>
                    </a:lnTo>
                    <a:lnTo>
                      <a:pt x="18765" y="6991"/>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8464" y="7022"/>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8163" y="15810"/>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8464" y="15840"/>
                    </a:lnTo>
                    <a:lnTo>
                      <a:pt x="19518" y="15119"/>
                    </a:lnTo>
                    <a:lnTo>
                      <a:pt x="20270" y="14368"/>
                    </a:lnTo>
                    <a:lnTo>
                      <a:pt x="20847" y="13648"/>
                    </a:lnTo>
                    <a:lnTo>
                      <a:pt x="21148" y="12902"/>
                    </a:lnTo>
                    <a:lnTo>
                      <a:pt x="21449" y="12151"/>
                    </a:lnTo>
                    <a:lnTo>
                      <a:pt x="21600" y="11401"/>
                    </a:lnTo>
                    <a:lnTo>
                      <a:pt x="21449" y="10650"/>
                    </a:lnTo>
                    <a:close/>
                    <a:moveTo>
                      <a:pt x="21449" y="10650"/>
                    </a:moveTo>
                  </a:path>
                </a:pathLst>
              </a:custGeom>
              <a:gradFill rotWithShape="0">
                <a:gsLst>
                  <a:gs pos="0">
                    <a:srgbClr val="0062D0"/>
                  </a:gs>
                  <a:gs pos="100000">
                    <a:srgbClr val="00418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32" name="AutoShape 13"/>
              <p:cNvSpPr>
                <a:spLocks/>
              </p:cNvSpPr>
              <p:nvPr/>
            </p:nvSpPr>
            <p:spPr bwMode="auto">
              <a:xfrm>
                <a:off x="2111" y="0"/>
                <a:ext cx="150"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moveTo>
                      <a:pt x="2609" y="9719"/>
                    </a:moveTo>
                  </a:path>
                </a:pathLst>
              </a:custGeom>
              <a:gradFill rotWithShape="0">
                <a:gsLst>
                  <a:gs pos="0">
                    <a:srgbClr val="0062D0"/>
                  </a:gs>
                  <a:gs pos="100000">
                    <a:srgbClr val="00418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33" name="AutoShape 14"/>
              <p:cNvSpPr>
                <a:spLocks/>
              </p:cNvSpPr>
              <p:nvPr/>
            </p:nvSpPr>
            <p:spPr bwMode="auto">
              <a:xfrm>
                <a:off x="1679" y="0"/>
                <a:ext cx="300"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moveTo>
                      <a:pt x="1300" y="10320"/>
                    </a:moveTo>
                  </a:path>
                </a:pathLst>
              </a:custGeom>
              <a:gradFill rotWithShape="0">
                <a:gsLst>
                  <a:gs pos="0">
                    <a:srgbClr val="0062D0"/>
                  </a:gs>
                  <a:gs pos="100000">
                    <a:srgbClr val="00418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34" name="AutoShape 15"/>
              <p:cNvSpPr>
                <a:spLocks/>
              </p:cNvSpPr>
              <p:nvPr/>
            </p:nvSpPr>
            <p:spPr bwMode="auto">
              <a:xfrm>
                <a:off x="1278" y="0"/>
                <a:ext cx="425"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moveTo>
                      <a:pt x="21600" y="0"/>
                    </a:moveTo>
                  </a:path>
                </a:pathLst>
              </a:custGeom>
              <a:gradFill rotWithShape="0">
                <a:gsLst>
                  <a:gs pos="0">
                    <a:srgbClr val="0062D0"/>
                  </a:gs>
                  <a:gs pos="100000">
                    <a:srgbClr val="00418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35" name="AutoShape 16"/>
              <p:cNvSpPr>
                <a:spLocks/>
              </p:cNvSpPr>
              <p:nvPr/>
            </p:nvSpPr>
            <p:spPr bwMode="auto">
              <a:xfrm>
                <a:off x="840" y="0"/>
                <a:ext cx="575"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moveTo>
                      <a:pt x="452" y="10740"/>
                    </a:moveTo>
                  </a:path>
                </a:pathLst>
              </a:custGeom>
              <a:gradFill rotWithShape="0">
                <a:gsLst>
                  <a:gs pos="0">
                    <a:srgbClr val="0062D0"/>
                  </a:gs>
                  <a:gs pos="100000">
                    <a:srgbClr val="00418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36" name="AutoShape 17"/>
              <p:cNvSpPr>
                <a:spLocks/>
              </p:cNvSpPr>
              <p:nvPr/>
            </p:nvSpPr>
            <p:spPr bwMode="auto">
              <a:xfrm>
                <a:off x="414" y="0"/>
                <a:ext cx="737"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moveTo>
                      <a:pt x="353" y="10500"/>
                    </a:moveTo>
                  </a:path>
                </a:pathLst>
              </a:custGeom>
              <a:gradFill rotWithShape="0">
                <a:gsLst>
                  <a:gs pos="0">
                    <a:srgbClr val="0062D0"/>
                  </a:gs>
                  <a:gs pos="100000">
                    <a:srgbClr val="00418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37" name="AutoShape 18"/>
              <p:cNvSpPr>
                <a:spLocks/>
              </p:cNvSpPr>
              <p:nvPr/>
            </p:nvSpPr>
            <p:spPr bwMode="auto">
              <a:xfrm>
                <a:off x="0" y="0"/>
                <a:ext cx="840"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4503" y="1922"/>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moveTo>
                      <a:pt x="465" y="9749"/>
                    </a:moveTo>
                  </a:path>
                </a:pathLst>
              </a:custGeom>
              <a:gradFill rotWithShape="0">
                <a:gsLst>
                  <a:gs pos="0">
                    <a:srgbClr val="0062D0"/>
                  </a:gs>
                  <a:gs pos="100000">
                    <a:srgbClr val="00418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grpSp>
        <p:sp>
          <p:nvSpPr>
            <p:cNvPr id="669706" name="AutoShape 19"/>
            <p:cNvSpPr>
              <a:spLocks/>
            </p:cNvSpPr>
            <p:nvPr/>
          </p:nvSpPr>
          <p:spPr bwMode="auto">
            <a:xfrm>
              <a:off x="5" y="2901"/>
              <a:ext cx="606" cy="141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moveTo>
                    <a:pt x="0" y="824"/>
                  </a:moveTo>
                </a:path>
              </a:pathLst>
            </a:custGeom>
            <a:gradFill rotWithShape="0">
              <a:gsLst>
                <a:gs pos="0">
                  <a:srgbClr val="003978"/>
                </a:gs>
                <a:gs pos="100000">
                  <a:srgbClr val="00214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07" name="AutoShape 20"/>
            <p:cNvSpPr>
              <a:spLocks/>
            </p:cNvSpPr>
            <p:nvPr/>
          </p:nvSpPr>
          <p:spPr bwMode="auto">
            <a:xfrm>
              <a:off x="5" y="3890"/>
              <a:ext cx="228" cy="42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1521"/>
                  </a:moveTo>
                  <a:lnTo>
                    <a:pt x="10277" y="12169"/>
                  </a:lnTo>
                  <a:lnTo>
                    <a:pt x="20458" y="21600"/>
                  </a:lnTo>
                  <a:lnTo>
                    <a:pt x="21600" y="21600"/>
                  </a:lnTo>
                  <a:lnTo>
                    <a:pt x="15891" y="16732"/>
                  </a:lnTo>
                  <a:lnTo>
                    <a:pt x="10848" y="11256"/>
                  </a:lnTo>
                  <a:lnTo>
                    <a:pt x="0" y="0"/>
                  </a:lnTo>
                  <a:lnTo>
                    <a:pt x="0" y="1521"/>
                  </a:lnTo>
                  <a:close/>
                  <a:moveTo>
                    <a:pt x="0" y="1521"/>
                  </a:moveTo>
                </a:path>
              </a:pathLst>
            </a:custGeom>
            <a:gradFill rotWithShape="0">
              <a:gsLst>
                <a:gs pos="0">
                  <a:srgbClr val="003978"/>
                </a:gs>
                <a:gs pos="100000">
                  <a:srgbClr val="00214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08" name="AutoShape 21"/>
            <p:cNvSpPr>
              <a:spLocks/>
            </p:cNvSpPr>
            <p:nvPr/>
          </p:nvSpPr>
          <p:spPr bwMode="auto">
            <a:xfrm>
              <a:off x="4775" y="0"/>
              <a:ext cx="984" cy="178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21600" y="21600"/>
                  </a:moveTo>
                  <a:lnTo>
                    <a:pt x="21600" y="20802"/>
                  </a:lnTo>
                  <a:lnTo>
                    <a:pt x="21336" y="20149"/>
                  </a:lnTo>
                  <a:lnTo>
                    <a:pt x="21072" y="19508"/>
                  </a:lnTo>
                  <a:lnTo>
                    <a:pt x="20279" y="17984"/>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moveTo>
                    <a:pt x="21600" y="21600"/>
                  </a:moveTo>
                </a:path>
              </a:pathLst>
            </a:custGeom>
            <a:gradFill rotWithShape="0">
              <a:gsLst>
                <a:gs pos="0">
                  <a:srgbClr val="0062D0"/>
                </a:gs>
                <a:gs pos="100000">
                  <a:srgbClr val="005CC4"/>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09" name="AutoShape 22"/>
            <p:cNvSpPr>
              <a:spLocks/>
            </p:cNvSpPr>
            <p:nvPr/>
          </p:nvSpPr>
          <p:spPr bwMode="auto">
            <a:xfrm>
              <a:off x="5040" y="0"/>
              <a:ext cx="719" cy="84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moveTo>
                    <a:pt x="21600" y="21600"/>
                  </a:moveTo>
                </a:path>
              </a:pathLst>
            </a:custGeom>
            <a:solidFill>
              <a:srgbClr val="0062D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10" name="AutoShape 23"/>
            <p:cNvSpPr>
              <a:spLocks/>
            </p:cNvSpPr>
            <p:nvPr/>
          </p:nvSpPr>
          <p:spPr bwMode="auto">
            <a:xfrm>
              <a:off x="5351" y="0"/>
              <a:ext cx="408" cy="4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21600" y="21600"/>
                  </a:moveTo>
                  <a:lnTo>
                    <a:pt x="21600" y="20661"/>
                  </a:lnTo>
                  <a:lnTo>
                    <a:pt x="11782" y="10017"/>
                  </a:lnTo>
                  <a:lnTo>
                    <a:pt x="637" y="0"/>
                  </a:lnTo>
                  <a:lnTo>
                    <a:pt x="0" y="0"/>
                  </a:lnTo>
                  <a:lnTo>
                    <a:pt x="5732" y="5322"/>
                  </a:lnTo>
                  <a:lnTo>
                    <a:pt x="11463" y="10643"/>
                  </a:lnTo>
                  <a:lnTo>
                    <a:pt x="21600" y="21600"/>
                  </a:lnTo>
                  <a:close/>
                  <a:moveTo>
                    <a:pt x="21600" y="21600"/>
                  </a:moveTo>
                </a:path>
              </a:pathLst>
            </a:custGeom>
            <a:solidFill>
              <a:srgbClr val="0062D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11" name="AutoShape 24"/>
            <p:cNvSpPr>
              <a:spLocks/>
            </p:cNvSpPr>
            <p:nvPr/>
          </p:nvSpPr>
          <p:spPr bwMode="auto">
            <a:xfrm>
              <a:off x="5" y="0"/>
              <a:ext cx="858" cy="140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moveTo>
                    <a:pt x="0" y="20864"/>
                  </a:moveTo>
                </a:path>
              </a:pathLst>
            </a:custGeom>
            <a:gradFill rotWithShape="0">
              <a:gsLst>
                <a:gs pos="0">
                  <a:srgbClr val="0062D0"/>
                </a:gs>
                <a:gs pos="100000">
                  <a:srgbClr val="005CC4"/>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12" name="AutoShape 25"/>
            <p:cNvSpPr>
              <a:spLocks/>
            </p:cNvSpPr>
            <p:nvPr/>
          </p:nvSpPr>
          <p:spPr bwMode="auto">
            <a:xfrm>
              <a:off x="5" y="0"/>
              <a:ext cx="588" cy="5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moveTo>
                    <a:pt x="21600" y="0"/>
                  </a:moveTo>
                </a:path>
              </a:pathLst>
            </a:custGeom>
            <a:solidFill>
              <a:srgbClr val="0062D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13" name="AutoShape 26"/>
            <p:cNvSpPr>
              <a:spLocks/>
            </p:cNvSpPr>
            <p:nvPr/>
          </p:nvSpPr>
          <p:spPr bwMode="auto">
            <a:xfrm>
              <a:off x="5" y="0"/>
              <a:ext cx="270" cy="2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21600" y="0"/>
                  </a:moveTo>
                  <a:lnTo>
                    <a:pt x="20155" y="0"/>
                  </a:lnTo>
                  <a:lnTo>
                    <a:pt x="9636" y="9771"/>
                  </a:lnTo>
                  <a:lnTo>
                    <a:pt x="4818" y="14914"/>
                  </a:lnTo>
                  <a:lnTo>
                    <a:pt x="0" y="20057"/>
                  </a:lnTo>
                  <a:lnTo>
                    <a:pt x="0" y="21600"/>
                  </a:lnTo>
                  <a:lnTo>
                    <a:pt x="10117" y="10286"/>
                  </a:lnTo>
                  <a:lnTo>
                    <a:pt x="21600" y="0"/>
                  </a:lnTo>
                  <a:close/>
                  <a:moveTo>
                    <a:pt x="21600" y="0"/>
                  </a:moveTo>
                </a:path>
              </a:pathLst>
            </a:custGeom>
            <a:solidFill>
              <a:srgbClr val="0062D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00">
                <a:cs typeface="ヒラギノ角ゴ Pro W3"/>
              </a:endParaRPr>
            </a:p>
          </p:txBody>
        </p:sp>
        <p:sp>
          <p:nvSpPr>
            <p:cNvPr id="669714" name="Line 27"/>
            <p:cNvSpPr>
              <a:spLocks noChangeShapeType="1"/>
            </p:cNvSpPr>
            <p:nvPr/>
          </p:nvSpPr>
          <p:spPr bwMode="auto">
            <a:xfrm>
              <a:off x="0" y="2749"/>
              <a:ext cx="5758" cy="0"/>
            </a:xfrm>
            <a:prstGeom prst="line">
              <a:avLst/>
            </a:prstGeom>
            <a:noFill/>
            <a:ln w="9525">
              <a:solidFill>
                <a:srgbClr val="0062D0"/>
              </a:solidFill>
              <a:round/>
              <a:headEnd/>
              <a:tailEnd/>
            </a:ln>
            <a:extLst>
              <a:ext uri="{909E8E84-426E-40dd-AFC4-6F175D3DCCD1}">
                <a14:hiddenFill xmlns="" xmlns:a14="http://schemas.microsoft.com/office/drawing/2010/main">
                  <a:noFill/>
                </a14:hiddenFill>
              </a:ext>
            </a:extLst>
          </p:spPr>
          <p:txBody>
            <a:bodyPr/>
            <a:lstStyle/>
            <a:p>
              <a:endParaRPr lang="en-US" sz="2400">
                <a:cs typeface="ヒラギノ角ゴ Pro W3"/>
              </a:endParaRPr>
            </a:p>
          </p:txBody>
        </p:sp>
        <p:sp>
          <p:nvSpPr>
            <p:cNvPr id="669715" name="Line 28"/>
            <p:cNvSpPr>
              <a:spLocks noChangeShapeType="1"/>
            </p:cNvSpPr>
            <p:nvPr/>
          </p:nvSpPr>
          <p:spPr bwMode="auto">
            <a:xfrm>
              <a:off x="0" y="2356"/>
              <a:ext cx="5758" cy="0"/>
            </a:xfrm>
            <a:prstGeom prst="line">
              <a:avLst/>
            </a:prstGeom>
            <a:noFill/>
            <a:ln w="9525">
              <a:solidFill>
                <a:srgbClr val="0062D0"/>
              </a:solidFill>
              <a:round/>
              <a:headEnd/>
              <a:tailEnd/>
            </a:ln>
            <a:extLst>
              <a:ext uri="{909E8E84-426E-40dd-AFC4-6F175D3DCCD1}">
                <a14:hiddenFill xmlns="" xmlns:a14="http://schemas.microsoft.com/office/drawing/2010/main">
                  <a:noFill/>
                </a14:hiddenFill>
              </a:ext>
            </a:extLst>
          </p:spPr>
          <p:txBody>
            <a:bodyPr/>
            <a:lstStyle/>
            <a:p>
              <a:endParaRPr lang="en-US" sz="2400">
                <a:cs typeface="ヒラギノ角ゴ Pro W3"/>
              </a:endParaRPr>
            </a:p>
          </p:txBody>
        </p:sp>
        <p:sp>
          <p:nvSpPr>
            <p:cNvPr id="669716" name="Line 29"/>
            <p:cNvSpPr>
              <a:spLocks noChangeShapeType="1"/>
            </p:cNvSpPr>
            <p:nvPr/>
          </p:nvSpPr>
          <p:spPr bwMode="auto">
            <a:xfrm>
              <a:off x="0" y="3142"/>
              <a:ext cx="5758" cy="0"/>
            </a:xfrm>
            <a:prstGeom prst="line">
              <a:avLst/>
            </a:prstGeom>
            <a:noFill/>
            <a:ln w="9525">
              <a:solidFill>
                <a:srgbClr val="003978"/>
              </a:solidFill>
              <a:round/>
              <a:headEnd/>
              <a:tailEnd/>
            </a:ln>
            <a:extLst>
              <a:ext uri="{909E8E84-426E-40dd-AFC4-6F175D3DCCD1}">
                <a14:hiddenFill xmlns="" xmlns:a14="http://schemas.microsoft.com/office/drawing/2010/main">
                  <a:noFill/>
                </a14:hiddenFill>
              </a:ext>
            </a:extLst>
          </p:spPr>
          <p:txBody>
            <a:bodyPr/>
            <a:lstStyle/>
            <a:p>
              <a:endParaRPr lang="en-US" sz="2400">
                <a:cs typeface="ヒラギノ角ゴ Pro W3"/>
              </a:endParaRPr>
            </a:p>
          </p:txBody>
        </p:sp>
        <p:grpSp>
          <p:nvGrpSpPr>
            <p:cNvPr id="669717" name="Group 30"/>
            <p:cNvGrpSpPr>
              <a:grpSpLocks/>
            </p:cNvGrpSpPr>
            <p:nvPr/>
          </p:nvGrpSpPr>
          <p:grpSpPr bwMode="auto">
            <a:xfrm>
              <a:off x="0" y="392"/>
              <a:ext cx="5758" cy="1571"/>
              <a:chOff x="0" y="0"/>
              <a:chExt cx="5758" cy="1571"/>
            </a:xfrm>
          </p:grpSpPr>
          <p:sp>
            <p:nvSpPr>
              <p:cNvPr id="669720" name="Line 31"/>
              <p:cNvSpPr>
                <a:spLocks noChangeShapeType="1"/>
              </p:cNvSpPr>
              <p:nvPr/>
            </p:nvSpPr>
            <p:spPr bwMode="auto">
              <a:xfrm>
                <a:off x="0" y="392"/>
                <a:ext cx="5758" cy="0"/>
              </a:xfrm>
              <a:prstGeom prst="line">
                <a:avLst/>
              </a:prstGeom>
              <a:noFill/>
              <a:ln w="9525">
                <a:solidFill>
                  <a:srgbClr val="0062D0"/>
                </a:solidFill>
                <a:round/>
                <a:headEnd/>
                <a:tailEnd/>
              </a:ln>
              <a:extLst>
                <a:ext uri="{909E8E84-426E-40dd-AFC4-6F175D3DCCD1}">
                  <a14:hiddenFill xmlns="" xmlns:a14="http://schemas.microsoft.com/office/drawing/2010/main">
                    <a:noFill/>
                  </a14:hiddenFill>
                </a:ext>
              </a:extLst>
            </p:spPr>
            <p:txBody>
              <a:bodyPr/>
              <a:lstStyle/>
              <a:p>
                <a:endParaRPr lang="en-US" sz="2400">
                  <a:cs typeface="ヒラギノ角ゴ Pro W3"/>
                </a:endParaRPr>
              </a:p>
            </p:txBody>
          </p:sp>
          <p:sp>
            <p:nvSpPr>
              <p:cNvPr id="669721" name="Line 32"/>
              <p:cNvSpPr>
                <a:spLocks noChangeShapeType="1"/>
              </p:cNvSpPr>
              <p:nvPr/>
            </p:nvSpPr>
            <p:spPr bwMode="auto">
              <a:xfrm>
                <a:off x="0" y="1571"/>
                <a:ext cx="5758" cy="0"/>
              </a:xfrm>
              <a:prstGeom prst="line">
                <a:avLst/>
              </a:prstGeom>
              <a:noFill/>
              <a:ln w="9525">
                <a:solidFill>
                  <a:srgbClr val="0062D0"/>
                </a:solidFill>
                <a:round/>
                <a:headEnd/>
                <a:tailEnd/>
              </a:ln>
              <a:extLst>
                <a:ext uri="{909E8E84-426E-40dd-AFC4-6F175D3DCCD1}">
                  <a14:hiddenFill xmlns="" xmlns:a14="http://schemas.microsoft.com/office/drawing/2010/main">
                    <a:noFill/>
                  </a14:hiddenFill>
                </a:ext>
              </a:extLst>
            </p:spPr>
            <p:txBody>
              <a:bodyPr/>
              <a:lstStyle/>
              <a:p>
                <a:endParaRPr lang="en-US" sz="2400">
                  <a:cs typeface="ヒラギノ角ゴ Pro W3"/>
                </a:endParaRPr>
              </a:p>
            </p:txBody>
          </p:sp>
          <p:sp>
            <p:nvSpPr>
              <p:cNvPr id="669722" name="Line 33"/>
              <p:cNvSpPr>
                <a:spLocks noChangeShapeType="1"/>
              </p:cNvSpPr>
              <p:nvPr/>
            </p:nvSpPr>
            <p:spPr bwMode="auto">
              <a:xfrm>
                <a:off x="0" y="1178"/>
                <a:ext cx="5758" cy="0"/>
              </a:xfrm>
              <a:prstGeom prst="line">
                <a:avLst/>
              </a:prstGeom>
              <a:noFill/>
              <a:ln w="9525">
                <a:solidFill>
                  <a:srgbClr val="0062D0"/>
                </a:solidFill>
                <a:round/>
                <a:headEnd/>
                <a:tailEnd/>
              </a:ln>
              <a:extLst>
                <a:ext uri="{909E8E84-426E-40dd-AFC4-6F175D3DCCD1}">
                  <a14:hiddenFill xmlns="" xmlns:a14="http://schemas.microsoft.com/office/drawing/2010/main">
                    <a:noFill/>
                  </a14:hiddenFill>
                </a:ext>
              </a:extLst>
            </p:spPr>
            <p:txBody>
              <a:bodyPr/>
              <a:lstStyle/>
              <a:p>
                <a:endParaRPr lang="en-US" sz="2400">
                  <a:cs typeface="ヒラギノ角ゴ Pro W3"/>
                </a:endParaRPr>
              </a:p>
            </p:txBody>
          </p:sp>
          <p:sp>
            <p:nvSpPr>
              <p:cNvPr id="669723" name="Line 34"/>
              <p:cNvSpPr>
                <a:spLocks noChangeShapeType="1"/>
              </p:cNvSpPr>
              <p:nvPr/>
            </p:nvSpPr>
            <p:spPr bwMode="auto">
              <a:xfrm>
                <a:off x="0" y="785"/>
                <a:ext cx="5758" cy="0"/>
              </a:xfrm>
              <a:prstGeom prst="line">
                <a:avLst/>
              </a:prstGeom>
              <a:noFill/>
              <a:ln w="9525">
                <a:solidFill>
                  <a:srgbClr val="0062D0"/>
                </a:solidFill>
                <a:round/>
                <a:headEnd/>
                <a:tailEnd/>
              </a:ln>
              <a:extLst>
                <a:ext uri="{909E8E84-426E-40dd-AFC4-6F175D3DCCD1}">
                  <a14:hiddenFill xmlns="" xmlns:a14="http://schemas.microsoft.com/office/drawing/2010/main">
                    <a:noFill/>
                  </a14:hiddenFill>
                </a:ext>
              </a:extLst>
            </p:spPr>
            <p:txBody>
              <a:bodyPr/>
              <a:lstStyle/>
              <a:p>
                <a:endParaRPr lang="en-US" sz="2400">
                  <a:cs typeface="ヒラギノ角ゴ Pro W3"/>
                </a:endParaRPr>
              </a:p>
            </p:txBody>
          </p:sp>
          <p:sp>
            <p:nvSpPr>
              <p:cNvPr id="669724" name="Line 35"/>
              <p:cNvSpPr>
                <a:spLocks noChangeShapeType="1"/>
              </p:cNvSpPr>
              <p:nvPr/>
            </p:nvSpPr>
            <p:spPr bwMode="auto">
              <a:xfrm>
                <a:off x="0" y="0"/>
                <a:ext cx="5758" cy="0"/>
              </a:xfrm>
              <a:prstGeom prst="line">
                <a:avLst/>
              </a:prstGeom>
              <a:noFill/>
              <a:ln w="9525">
                <a:solidFill>
                  <a:srgbClr val="0062D0"/>
                </a:solidFill>
                <a:round/>
                <a:headEnd/>
                <a:tailEnd/>
              </a:ln>
              <a:extLst>
                <a:ext uri="{909E8E84-426E-40dd-AFC4-6F175D3DCCD1}">
                  <a14:hiddenFill xmlns="" xmlns:a14="http://schemas.microsoft.com/office/drawing/2010/main">
                    <a:noFill/>
                  </a14:hiddenFill>
                </a:ext>
              </a:extLst>
            </p:spPr>
            <p:txBody>
              <a:bodyPr/>
              <a:lstStyle/>
              <a:p>
                <a:endParaRPr lang="en-US" sz="2400">
                  <a:cs typeface="ヒラギノ角ゴ Pro W3"/>
                </a:endParaRPr>
              </a:p>
            </p:txBody>
          </p:sp>
        </p:grpSp>
        <p:sp>
          <p:nvSpPr>
            <p:cNvPr id="669718" name="Line 36"/>
            <p:cNvSpPr>
              <a:spLocks noChangeShapeType="1"/>
            </p:cNvSpPr>
            <p:nvPr/>
          </p:nvSpPr>
          <p:spPr bwMode="auto">
            <a:xfrm>
              <a:off x="0" y="3928"/>
              <a:ext cx="5758" cy="0"/>
            </a:xfrm>
            <a:prstGeom prst="line">
              <a:avLst/>
            </a:prstGeom>
            <a:noFill/>
            <a:ln w="9525">
              <a:solidFill>
                <a:srgbClr val="003978"/>
              </a:solidFill>
              <a:round/>
              <a:headEnd/>
              <a:tailEnd/>
            </a:ln>
            <a:extLst>
              <a:ext uri="{909E8E84-426E-40dd-AFC4-6F175D3DCCD1}">
                <a14:hiddenFill xmlns="" xmlns:a14="http://schemas.microsoft.com/office/drawing/2010/main">
                  <a:noFill/>
                </a14:hiddenFill>
              </a:ext>
            </a:extLst>
          </p:spPr>
          <p:txBody>
            <a:bodyPr/>
            <a:lstStyle/>
            <a:p>
              <a:endParaRPr lang="en-US" sz="2400">
                <a:cs typeface="ヒラギノ角ゴ Pro W3"/>
              </a:endParaRPr>
            </a:p>
          </p:txBody>
        </p:sp>
        <p:sp>
          <p:nvSpPr>
            <p:cNvPr id="669719" name="Line 37"/>
            <p:cNvSpPr>
              <a:spLocks noChangeShapeType="1"/>
            </p:cNvSpPr>
            <p:nvPr/>
          </p:nvSpPr>
          <p:spPr bwMode="auto">
            <a:xfrm>
              <a:off x="0" y="3535"/>
              <a:ext cx="5758" cy="0"/>
            </a:xfrm>
            <a:prstGeom prst="line">
              <a:avLst/>
            </a:prstGeom>
            <a:noFill/>
            <a:ln w="9525">
              <a:solidFill>
                <a:srgbClr val="003978"/>
              </a:solidFill>
              <a:round/>
              <a:headEnd/>
              <a:tailEnd/>
            </a:ln>
            <a:extLst>
              <a:ext uri="{909E8E84-426E-40dd-AFC4-6F175D3DCCD1}">
                <a14:hiddenFill xmlns="" xmlns:a14="http://schemas.microsoft.com/office/drawing/2010/main">
                  <a:noFill/>
                </a14:hiddenFill>
              </a:ext>
            </a:extLst>
          </p:spPr>
          <p:txBody>
            <a:bodyPr/>
            <a:lstStyle/>
            <a:p>
              <a:endParaRPr lang="en-US" sz="2400">
                <a:cs typeface="ヒラギノ角ゴ Pro W3"/>
              </a:endParaRPr>
            </a:p>
          </p:txBody>
        </p:sp>
      </p:grpSp>
      <p:sp>
        <p:nvSpPr>
          <p:cNvPr id="4135" name="Text Box 39"/>
          <p:cNvSpPr txBox="1">
            <a:spLocks noGrp="1" noChangeArrowheads="1"/>
          </p:cNvSpPr>
          <p:nvPr>
            <p:ph type="sldNum" sz="quarter" idx="4"/>
          </p:nvPr>
        </p:nvSpPr>
        <p:spPr bwMode="auto">
          <a:xfrm>
            <a:off x="9975857" y="6243638"/>
            <a:ext cx="366183" cy="2540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Verdana" charset="0"/>
                <a:ea typeface="ヒラギノ角ゴ Pro W3" charset="-128"/>
                <a:sym typeface="Verdana" charset="0"/>
              </a:defRPr>
            </a:lvl1pPr>
          </a:lstStyle>
          <a:p>
            <a:fld id="{49C85B5D-3061-5A43-A574-7E7EB3B2D480}" type="slidenum">
              <a:rPr lang="en-US" altLang="en-US">
                <a:cs typeface="ヒラギノ角ゴ Pro W3"/>
              </a:rPr>
              <a:pPr/>
              <a:t>‹#›</a:t>
            </a:fld>
            <a:endParaRPr lang="en-US" altLang="en-US">
              <a:cs typeface="ヒラギノ角ゴ Pro W3"/>
            </a:endParaRPr>
          </a:p>
        </p:txBody>
      </p:sp>
      <p:sp>
        <p:nvSpPr>
          <p:cNvPr id="669700" name="Rectangle 47"/>
          <p:cNvSpPr>
            <a:spLocks noGrp="1" noChangeArrowheads="1"/>
          </p:cNvSpPr>
          <p:nvPr>
            <p:ph type="title"/>
          </p:nvPr>
        </p:nvSpPr>
        <p:spPr bwMode="auto">
          <a:xfrm>
            <a:off x="609600" y="533409"/>
            <a:ext cx="10972800"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sym typeface="Arial" charset="0"/>
              </a:rPr>
              <a:t>Click to edit Master title style</a:t>
            </a:r>
          </a:p>
        </p:txBody>
      </p:sp>
      <p:sp>
        <p:nvSpPr>
          <p:cNvPr id="669701" name="Rectangle 48"/>
          <p:cNvSpPr>
            <a:spLocks noGrp="1" noChangeArrowheads="1"/>
          </p:cNvSpPr>
          <p:nvPr>
            <p:ph type="body" idx="1"/>
          </p:nvPr>
        </p:nvSpPr>
        <p:spPr bwMode="auto">
          <a:xfrm>
            <a:off x="609600" y="1219205"/>
            <a:ext cx="10972800" cy="490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sym typeface="Verdana" charset="0"/>
              </a:rPr>
              <a:t>Click to edit Master text styles</a:t>
            </a:r>
          </a:p>
          <a:p>
            <a:pPr lvl="1"/>
            <a:r>
              <a:rPr lang="en-US" altLang="en-US">
                <a:sym typeface="Verdana" charset="0"/>
              </a:rPr>
              <a:t>Second level</a:t>
            </a:r>
          </a:p>
          <a:p>
            <a:pPr lvl="2"/>
            <a:r>
              <a:rPr lang="en-US" altLang="en-US">
                <a:sym typeface="Verdana" charset="0"/>
              </a:rPr>
              <a:t>Third level</a:t>
            </a:r>
          </a:p>
          <a:p>
            <a:pPr lvl="3"/>
            <a:r>
              <a:rPr lang="en-US" altLang="en-US">
                <a:sym typeface="Verdana" charset="0"/>
              </a:rPr>
              <a:t>Fourth level</a:t>
            </a:r>
          </a:p>
          <a:p>
            <a:pPr lvl="4"/>
            <a:r>
              <a:rPr lang="en-US" altLang="en-US">
                <a:sym typeface="Verdana" charset="0"/>
              </a:rPr>
              <a:t>Fifth level</a:t>
            </a:r>
          </a:p>
        </p:txBody>
      </p:sp>
    </p:spTree>
  </p:cSld>
  <p:clrMap bg1="dk2" tx1="lt1" bg2="dk1" tx2="lt2" accent1="accent1" accent2="accent2" accent3="accent3" accent4="accent4" accent5="accent5" accent6="accent6" hlink="hlink" folHlink="folHlink"/>
  <p:sldLayoutIdLst>
    <p:sldLayoutId id="2147531241" r:id="rId1"/>
    <p:sldLayoutId id="2147531242" r:id="rId2"/>
    <p:sldLayoutId id="2147531243" r:id="rId3"/>
    <p:sldLayoutId id="2147531244" r:id="rId4"/>
    <p:sldLayoutId id="2147531245" r:id="rId5"/>
    <p:sldLayoutId id="2147531246" r:id="rId6"/>
    <p:sldLayoutId id="2147531247" r:id="rId7"/>
    <p:sldLayoutId id="2147531248" r:id="rId8"/>
    <p:sldLayoutId id="2147531249" r:id="rId9"/>
    <p:sldLayoutId id="2147531250" r:id="rId10"/>
    <p:sldLayoutId id="2147531251" r:id="rId11"/>
  </p:sldLayoutIdLst>
  <p:transition spd="slow">
    <p:wipe dir="r"/>
  </p:transition>
  <p:txStyles>
    <p:titleStyle>
      <a:lvl1pPr marL="39688" indent="-39688" algn="ctr" rtl="0" eaLnBrk="0" fontAlgn="base" hangingPunct="0">
        <a:spcBef>
          <a:spcPct val="0"/>
        </a:spcBef>
        <a:spcAft>
          <a:spcPct val="0"/>
        </a:spcAft>
        <a:defRPr sz="3600">
          <a:solidFill>
            <a:srgbClr val="C5EBFF"/>
          </a:solidFill>
          <a:latin typeface="+mj-lt"/>
          <a:ea typeface="+mj-ea"/>
          <a:cs typeface="+mj-cs"/>
          <a:sym typeface="Arial" charset="0"/>
        </a:defRPr>
      </a:lvl1pPr>
      <a:lvl2pPr marL="39688" indent="-39688" algn="ctr" rtl="0" eaLnBrk="0" fontAlgn="base" hangingPunct="0">
        <a:spcBef>
          <a:spcPct val="0"/>
        </a:spcBef>
        <a:spcAft>
          <a:spcPct val="0"/>
        </a:spcAft>
        <a:defRPr sz="3600">
          <a:solidFill>
            <a:srgbClr val="C5EBFF"/>
          </a:solidFill>
          <a:latin typeface="Arial" pitchFamily="-110" charset="0"/>
          <a:ea typeface="ヒラギノ角ゴ Pro W3" pitchFamily="-110" charset="-128"/>
          <a:cs typeface="ヒラギノ角ゴ Pro W3" pitchFamily="-110" charset="-128"/>
          <a:sym typeface="Arial" charset="0"/>
        </a:defRPr>
      </a:lvl2pPr>
      <a:lvl3pPr marL="39688" indent="-39688" algn="ctr" rtl="0" eaLnBrk="0" fontAlgn="base" hangingPunct="0">
        <a:spcBef>
          <a:spcPct val="0"/>
        </a:spcBef>
        <a:spcAft>
          <a:spcPct val="0"/>
        </a:spcAft>
        <a:defRPr sz="3600">
          <a:solidFill>
            <a:srgbClr val="C5EBFF"/>
          </a:solidFill>
          <a:latin typeface="Arial" pitchFamily="-110" charset="0"/>
          <a:ea typeface="ヒラギノ角ゴ Pro W3" pitchFamily="-110" charset="-128"/>
          <a:cs typeface="ヒラギノ角ゴ Pro W3" pitchFamily="-110" charset="-128"/>
          <a:sym typeface="Arial" charset="0"/>
        </a:defRPr>
      </a:lvl3pPr>
      <a:lvl4pPr marL="39688" indent="-39688" algn="ctr" rtl="0" eaLnBrk="0" fontAlgn="base" hangingPunct="0">
        <a:spcBef>
          <a:spcPct val="0"/>
        </a:spcBef>
        <a:spcAft>
          <a:spcPct val="0"/>
        </a:spcAft>
        <a:defRPr sz="3600">
          <a:solidFill>
            <a:srgbClr val="C5EBFF"/>
          </a:solidFill>
          <a:latin typeface="Arial" pitchFamily="-110" charset="0"/>
          <a:ea typeface="ヒラギノ角ゴ Pro W3" pitchFamily="-110" charset="-128"/>
          <a:cs typeface="ヒラギノ角ゴ Pro W3" pitchFamily="-110" charset="-128"/>
          <a:sym typeface="Arial" charset="0"/>
        </a:defRPr>
      </a:lvl4pPr>
      <a:lvl5pPr marL="39688" indent="-39688" algn="ctr" rtl="0" eaLnBrk="0" fontAlgn="base" hangingPunct="0">
        <a:spcBef>
          <a:spcPct val="0"/>
        </a:spcBef>
        <a:spcAft>
          <a:spcPct val="0"/>
        </a:spcAft>
        <a:defRPr sz="3600">
          <a:solidFill>
            <a:srgbClr val="C5EBFF"/>
          </a:solidFill>
          <a:latin typeface="Arial" pitchFamily="-110" charset="0"/>
          <a:ea typeface="ヒラギノ角ゴ Pro W3" pitchFamily="-110" charset="-128"/>
          <a:cs typeface="ヒラギノ角ゴ Pro W3" pitchFamily="-110" charset="-128"/>
          <a:sym typeface="Arial" charset="0"/>
        </a:defRPr>
      </a:lvl5pPr>
      <a:lvl6pPr marL="496888" indent="-39688" algn="ctr" rtl="0" eaLnBrk="0" fontAlgn="base" hangingPunct="0">
        <a:spcBef>
          <a:spcPct val="0"/>
        </a:spcBef>
        <a:spcAft>
          <a:spcPct val="0"/>
        </a:spcAft>
        <a:defRPr sz="3600">
          <a:solidFill>
            <a:srgbClr val="C5EBFF"/>
          </a:solidFill>
          <a:latin typeface="Arial" pitchFamily="-110" charset="0"/>
          <a:ea typeface="ヒラギノ角ゴ Pro W3" pitchFamily="-110" charset="-128"/>
          <a:cs typeface="ヒラギノ角ゴ Pro W3" pitchFamily="-110" charset="-128"/>
          <a:sym typeface="Arial" pitchFamily="-110" charset="0"/>
        </a:defRPr>
      </a:lvl6pPr>
      <a:lvl7pPr marL="954088" indent="-39688" algn="ctr" rtl="0" eaLnBrk="0" fontAlgn="base" hangingPunct="0">
        <a:spcBef>
          <a:spcPct val="0"/>
        </a:spcBef>
        <a:spcAft>
          <a:spcPct val="0"/>
        </a:spcAft>
        <a:defRPr sz="3600">
          <a:solidFill>
            <a:srgbClr val="C5EBFF"/>
          </a:solidFill>
          <a:latin typeface="Arial" pitchFamily="-110" charset="0"/>
          <a:ea typeface="ヒラギノ角ゴ Pro W3" pitchFamily="-110" charset="-128"/>
          <a:cs typeface="ヒラギノ角ゴ Pro W3" pitchFamily="-110" charset="-128"/>
          <a:sym typeface="Arial" pitchFamily="-110" charset="0"/>
        </a:defRPr>
      </a:lvl7pPr>
      <a:lvl8pPr marL="1411288" indent="-39688" algn="ctr" rtl="0" eaLnBrk="0" fontAlgn="base" hangingPunct="0">
        <a:spcBef>
          <a:spcPct val="0"/>
        </a:spcBef>
        <a:spcAft>
          <a:spcPct val="0"/>
        </a:spcAft>
        <a:defRPr sz="3600">
          <a:solidFill>
            <a:srgbClr val="C5EBFF"/>
          </a:solidFill>
          <a:latin typeface="Arial" pitchFamily="-110" charset="0"/>
          <a:ea typeface="ヒラギノ角ゴ Pro W3" pitchFamily="-110" charset="-128"/>
          <a:cs typeface="ヒラギノ角ゴ Pro W3" pitchFamily="-110" charset="-128"/>
          <a:sym typeface="Arial" pitchFamily="-110" charset="0"/>
        </a:defRPr>
      </a:lvl8pPr>
      <a:lvl9pPr marL="1868488" indent="-39688" algn="ctr" rtl="0" eaLnBrk="0" fontAlgn="base" hangingPunct="0">
        <a:spcBef>
          <a:spcPct val="0"/>
        </a:spcBef>
        <a:spcAft>
          <a:spcPct val="0"/>
        </a:spcAft>
        <a:defRPr sz="3600">
          <a:solidFill>
            <a:srgbClr val="C5EBFF"/>
          </a:solidFill>
          <a:latin typeface="Arial" pitchFamily="-110" charset="0"/>
          <a:ea typeface="ヒラギノ角ゴ Pro W3" pitchFamily="-110" charset="-128"/>
          <a:cs typeface="ヒラギノ角ゴ Pro W3" pitchFamily="-110" charset="-128"/>
          <a:sym typeface="Arial" pitchFamily="-110" charset="0"/>
        </a:defRPr>
      </a:lvl9pPr>
    </p:titleStyle>
    <p:bodyStyle>
      <a:lvl1pPr marL="382588" indent="-342900" algn="l" rtl="0" eaLnBrk="0" fontAlgn="base" hangingPunct="0">
        <a:spcBef>
          <a:spcPts val="800"/>
        </a:spcBef>
        <a:spcAft>
          <a:spcPct val="0"/>
        </a:spcAft>
        <a:buClr>
          <a:srgbClr val="FDFFC8"/>
        </a:buClr>
        <a:buSzPct val="60000"/>
        <a:buFont typeface="Wingdings" charset="2"/>
        <a:buChar char="n"/>
        <a:defRPr sz="2000">
          <a:solidFill>
            <a:schemeClr val="tx1"/>
          </a:solidFill>
          <a:latin typeface="+mn-lt"/>
          <a:ea typeface="+mn-ea"/>
          <a:cs typeface="+mn-cs"/>
          <a:sym typeface="Verdana" charset="0"/>
        </a:defRPr>
      </a:lvl1pPr>
      <a:lvl2pPr marL="731838" indent="-285750" algn="l" rtl="0" eaLnBrk="0" fontAlgn="base" hangingPunct="0">
        <a:spcBef>
          <a:spcPts val="700"/>
        </a:spcBef>
        <a:spcAft>
          <a:spcPct val="0"/>
        </a:spcAft>
        <a:buSzPct val="100000"/>
        <a:buFont typeface="Lucida Grande" charset="0"/>
        <a:buChar char="•"/>
        <a:defRPr sz="2800">
          <a:solidFill>
            <a:schemeClr val="tx1"/>
          </a:solidFill>
          <a:latin typeface="+mn-lt"/>
          <a:ea typeface="+mn-ea"/>
          <a:cs typeface="+mn-cs"/>
          <a:sym typeface="Verdana" charset="0"/>
        </a:defRPr>
      </a:lvl2pPr>
      <a:lvl3pPr marL="1131888" indent="-228600" algn="l" rtl="0" eaLnBrk="0" fontAlgn="base" hangingPunct="0">
        <a:spcBef>
          <a:spcPts val="600"/>
        </a:spcBef>
        <a:spcAft>
          <a:spcPct val="0"/>
        </a:spcAft>
        <a:buClr>
          <a:srgbClr val="49CBFF"/>
        </a:buClr>
        <a:buSzPct val="60000"/>
        <a:buFont typeface="Wingdings" charset="2"/>
        <a:buChar char="n"/>
        <a:defRPr sz="1600">
          <a:solidFill>
            <a:schemeClr val="tx1"/>
          </a:solidFill>
          <a:latin typeface="+mn-lt"/>
          <a:ea typeface="+mn-ea"/>
          <a:cs typeface="+mn-cs"/>
          <a:sym typeface="Verdana" charset="0"/>
        </a:defRPr>
      </a:lvl3pPr>
      <a:lvl4pPr marL="1589088" indent="-228600" algn="l" rtl="0" eaLnBrk="0" fontAlgn="base" hangingPunct="0">
        <a:spcBef>
          <a:spcPts val="500"/>
        </a:spcBef>
        <a:spcAft>
          <a:spcPct val="0"/>
        </a:spcAft>
        <a:buClr>
          <a:srgbClr val="C5EBFF"/>
        </a:buClr>
        <a:buSzPct val="100000"/>
        <a:buFont typeface="Lucida Grande" charset="0"/>
        <a:buChar char="•"/>
        <a:defRPr sz="1400">
          <a:solidFill>
            <a:schemeClr val="tx1"/>
          </a:solidFill>
          <a:latin typeface="+mn-lt"/>
          <a:ea typeface="+mn-ea"/>
          <a:cs typeface="+mn-cs"/>
          <a:sym typeface="Verdana" charset="0"/>
        </a:defRPr>
      </a:lvl4pPr>
      <a:lvl5pPr marL="2046288" indent="-228600" algn="l" rtl="0" eaLnBrk="0" fontAlgn="base" hangingPunct="0">
        <a:spcBef>
          <a:spcPts val="500"/>
        </a:spcBef>
        <a:spcAft>
          <a:spcPct val="0"/>
        </a:spcAft>
        <a:buClr>
          <a:srgbClr val="FFCD5C"/>
        </a:buClr>
        <a:buSzPct val="60000"/>
        <a:buFont typeface="Wingdings" charset="2"/>
        <a:buChar char="n"/>
        <a:defRPr sz="1400">
          <a:solidFill>
            <a:schemeClr val="tx1"/>
          </a:solidFill>
          <a:latin typeface="+mn-lt"/>
          <a:ea typeface="+mn-ea"/>
          <a:cs typeface="+mn-cs"/>
          <a:sym typeface="Verdana" charset="0"/>
        </a:defRPr>
      </a:lvl5pPr>
      <a:lvl6pPr marL="2503488" indent="-228600" algn="l" rtl="0" eaLnBrk="0" fontAlgn="base" hangingPunct="0">
        <a:spcBef>
          <a:spcPts val="500"/>
        </a:spcBef>
        <a:spcAft>
          <a:spcPct val="0"/>
        </a:spcAft>
        <a:buClr>
          <a:srgbClr val="FFCD5C"/>
        </a:buClr>
        <a:buSzPct val="60000"/>
        <a:buFont typeface="Wingdings" pitchFamily="-110" charset="2"/>
        <a:buChar char="n"/>
        <a:defRPr sz="1400">
          <a:solidFill>
            <a:schemeClr val="tx1"/>
          </a:solidFill>
          <a:latin typeface="+mn-lt"/>
          <a:ea typeface="+mn-ea"/>
          <a:cs typeface="+mn-cs"/>
          <a:sym typeface="Verdana" pitchFamily="-110" charset="0"/>
        </a:defRPr>
      </a:lvl6pPr>
      <a:lvl7pPr marL="2960688" indent="-228600" algn="l" rtl="0" eaLnBrk="0" fontAlgn="base" hangingPunct="0">
        <a:spcBef>
          <a:spcPts val="500"/>
        </a:spcBef>
        <a:spcAft>
          <a:spcPct val="0"/>
        </a:spcAft>
        <a:buClr>
          <a:srgbClr val="FFCD5C"/>
        </a:buClr>
        <a:buSzPct val="60000"/>
        <a:buFont typeface="Wingdings" pitchFamily="-110" charset="2"/>
        <a:buChar char="n"/>
        <a:defRPr sz="1400">
          <a:solidFill>
            <a:schemeClr val="tx1"/>
          </a:solidFill>
          <a:latin typeface="+mn-lt"/>
          <a:ea typeface="+mn-ea"/>
          <a:cs typeface="+mn-cs"/>
          <a:sym typeface="Verdana" pitchFamily="-110" charset="0"/>
        </a:defRPr>
      </a:lvl7pPr>
      <a:lvl8pPr marL="3417888" indent="-228600" algn="l" rtl="0" eaLnBrk="0" fontAlgn="base" hangingPunct="0">
        <a:spcBef>
          <a:spcPts val="500"/>
        </a:spcBef>
        <a:spcAft>
          <a:spcPct val="0"/>
        </a:spcAft>
        <a:buClr>
          <a:srgbClr val="FFCD5C"/>
        </a:buClr>
        <a:buSzPct val="60000"/>
        <a:buFont typeface="Wingdings" pitchFamily="-110" charset="2"/>
        <a:buChar char="n"/>
        <a:defRPr sz="1400">
          <a:solidFill>
            <a:schemeClr val="tx1"/>
          </a:solidFill>
          <a:latin typeface="+mn-lt"/>
          <a:ea typeface="+mn-ea"/>
          <a:cs typeface="+mn-cs"/>
          <a:sym typeface="Verdana" pitchFamily="-110" charset="0"/>
        </a:defRPr>
      </a:lvl8pPr>
      <a:lvl9pPr marL="3875088" indent="-228600" algn="l" rtl="0" eaLnBrk="0" fontAlgn="base" hangingPunct="0">
        <a:spcBef>
          <a:spcPts val="500"/>
        </a:spcBef>
        <a:spcAft>
          <a:spcPct val="0"/>
        </a:spcAft>
        <a:buClr>
          <a:srgbClr val="FFCD5C"/>
        </a:buClr>
        <a:buSzPct val="60000"/>
        <a:buFont typeface="Wingdings" pitchFamily="-110" charset="2"/>
        <a:buChar char="n"/>
        <a:defRPr sz="1400">
          <a:solidFill>
            <a:schemeClr val="tx1"/>
          </a:solidFill>
          <a:latin typeface="+mn-lt"/>
          <a:ea typeface="+mn-ea"/>
          <a:cs typeface="+mn-cs"/>
          <a:sym typeface="Verdana" pitchFamily="-11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3EEAFF-AD7A-F245-AAA5-FF5CD7C501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85003C-A88A-F448-956A-235CAA480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20169-11C2-014A-AA6C-5D0108DDDA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8ED8005-F9F8-4445-B7B0-36EBEAB2AF3B}" type="datetimeFigureOut">
              <a:rPr lang="en-US" smtClean="0">
                <a:solidFill>
                  <a:prstClr val="black">
                    <a:tint val="75000"/>
                  </a:prstClr>
                </a:solidFill>
                <a:latin typeface="Calibri"/>
                <a:ea typeface="+mn-ea"/>
              </a:rPr>
              <a:pPr fontAlgn="auto">
                <a:spcBef>
                  <a:spcPts val="0"/>
                </a:spcBef>
                <a:spcAft>
                  <a:spcPts val="0"/>
                </a:spcAft>
              </a:pPr>
              <a:t>3/29/2022</a:t>
            </a:fld>
            <a:endParaRPr lang="en-US">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7687D9F6-B906-4845-BFDD-A38DB6B0BE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FF9D829A-DE5C-FA4C-BFFC-C39CBEC03C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A841AC1-F68F-5B40-A6E6-2E6D9F044F91}"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503611088"/>
      </p:ext>
    </p:extLst>
  </p:cSld>
  <p:clrMap bg1="lt1" tx1="dk1" bg2="lt2" tx2="dk2" accent1="accent1" accent2="accent2" accent3="accent3" accent4="accent4" accent5="accent5" accent6="accent6" hlink="hlink" folHlink="folHlink"/>
  <p:sldLayoutIdLst>
    <p:sldLayoutId id="2147531423" r:id="rId1"/>
    <p:sldLayoutId id="2147531424" r:id="rId2"/>
    <p:sldLayoutId id="2147531425" r:id="rId3"/>
    <p:sldLayoutId id="2147531426" r:id="rId4"/>
    <p:sldLayoutId id="2147531427" r:id="rId5"/>
    <p:sldLayoutId id="2147531428" r:id="rId6"/>
    <p:sldLayoutId id="2147531429" r:id="rId7"/>
    <p:sldLayoutId id="2147531430" r:id="rId8"/>
    <p:sldLayoutId id="2147531431" r:id="rId9"/>
    <p:sldLayoutId id="2147531432" r:id="rId10"/>
    <p:sldLayoutId id="21475314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100000">
              <a:schemeClr val="bg1"/>
            </a:gs>
          </a:gsLst>
          <a:lin ang="5400000" scaled="1"/>
        </a:gra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413E561-6884-8349-B678-B992B95184AF}"/>
              </a:ext>
            </a:extLst>
          </p:cNvPr>
          <p:cNvSpPr>
            <a:spLocks noGrp="1" noChangeArrowheads="1"/>
          </p:cNvSpPr>
          <p:nvPr>
            <p:ph type="title"/>
          </p:nvPr>
        </p:nvSpPr>
        <p:spPr bwMode="auto">
          <a:xfrm>
            <a:off x="523053" y="381000"/>
            <a:ext cx="11262548" cy="93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3335" tIns="40477" rIns="83335" bIns="40477" numCol="1" anchor="ctr" anchorCtr="0" compatLnSpc="1">
            <a:prstTxWarp prst="textNoShape">
              <a:avLst/>
            </a:prstTxWarp>
          </a:bodyPr>
          <a:lstStyle/>
          <a:p>
            <a:pPr lvl="0"/>
            <a:endParaRPr lang="en-US" altLang="en-US"/>
          </a:p>
        </p:txBody>
      </p:sp>
      <p:sp>
        <p:nvSpPr>
          <p:cNvPr id="15363" name="Rectangle 3">
            <a:extLst>
              <a:ext uri="{FF2B5EF4-FFF2-40B4-BE49-F238E27FC236}">
                <a16:creationId xmlns:a16="http://schemas.microsoft.com/office/drawing/2014/main" id="{CCDF769F-93F5-6946-AFE9-5573AFE763D0}"/>
              </a:ext>
            </a:extLst>
          </p:cNvPr>
          <p:cNvSpPr>
            <a:spLocks noGrp="1" noChangeArrowheads="1"/>
          </p:cNvSpPr>
          <p:nvPr>
            <p:ph type="body" idx="1"/>
          </p:nvPr>
        </p:nvSpPr>
        <p:spPr bwMode="auto">
          <a:xfrm>
            <a:off x="523053" y="1848445"/>
            <a:ext cx="11262548"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3335" tIns="40477" rIns="83335" bIns="40477" numCol="1" anchor="t" anchorCtr="0" compatLnSpc="1">
            <a:prstTxWarp prst="textNoShape">
              <a:avLst/>
            </a:prstTxWarp>
          </a:bodyPr>
          <a:lstStyle/>
          <a:p>
            <a:pPr lvl="0"/>
            <a:endParaRPr lang="en-US" altLang="en-US"/>
          </a:p>
        </p:txBody>
      </p:sp>
    </p:spTree>
    <p:extLst>
      <p:ext uri="{BB962C8B-B14F-4D97-AF65-F5344CB8AC3E}">
        <p14:creationId xmlns:p14="http://schemas.microsoft.com/office/powerpoint/2010/main" val="3023019754"/>
      </p:ext>
    </p:extLst>
  </p:cSld>
  <p:clrMap bg1="dk2" tx1="lt1" bg2="dk1" tx2="lt2" accent1="accent1" accent2="accent2" accent3="accent3" accent4="accent4" accent5="accent5" accent6="accent6" hlink="hlink" folHlink="folHlink"/>
  <p:sldLayoutIdLst>
    <p:sldLayoutId id="2147531436" r:id="rId1"/>
    <p:sldLayoutId id="2147531437" r:id="rId2"/>
    <p:sldLayoutId id="2147531438" r:id="rId3"/>
    <p:sldLayoutId id="2147531439" r:id="rId4"/>
    <p:sldLayoutId id="2147531440" r:id="rId5"/>
    <p:sldLayoutId id="2147531441" r:id="rId6"/>
    <p:sldLayoutId id="2147531442" r:id="rId7"/>
    <p:sldLayoutId id="2147531443" r:id="rId8"/>
    <p:sldLayoutId id="2147531444" r:id="rId9"/>
    <p:sldLayoutId id="2147531445" r:id="rId10"/>
    <p:sldLayoutId id="2147531446" r:id="rId11"/>
    <p:sldLayoutId id="2147531447" r:id="rId12"/>
  </p:sldLayoutIdLst>
  <p:transition/>
  <p:hf sldNum="0" hdr="0" dt="0"/>
  <p:txStyles>
    <p:titleStyle>
      <a:lvl1pPr algn="ctr" defTabSz="766465" rtl="0" eaLnBrk="0" fontAlgn="base" hangingPunct="0">
        <a:spcBef>
          <a:spcPct val="0"/>
        </a:spcBef>
        <a:spcAft>
          <a:spcPct val="0"/>
        </a:spcAft>
        <a:defRPr sz="3938" b="1">
          <a:solidFill>
            <a:schemeClr val="tx2"/>
          </a:solidFill>
          <a:latin typeface="+mj-lt"/>
          <a:ea typeface="MS PGothic" pitchFamily="34" charset="-128"/>
          <a:cs typeface="MS PGothic" charset="0"/>
        </a:defRPr>
      </a:lvl1pPr>
      <a:lvl2pPr algn="ctr" defTabSz="766465" rtl="0" eaLnBrk="0" fontAlgn="base" hangingPunct="0">
        <a:spcBef>
          <a:spcPct val="0"/>
        </a:spcBef>
        <a:spcAft>
          <a:spcPct val="0"/>
        </a:spcAft>
        <a:defRPr sz="3938" b="1">
          <a:solidFill>
            <a:schemeClr val="tx2"/>
          </a:solidFill>
          <a:latin typeface="Arial" charset="0"/>
          <a:ea typeface="MS PGothic" pitchFamily="34" charset="-128"/>
          <a:cs typeface="MS PGothic" charset="0"/>
        </a:defRPr>
      </a:lvl2pPr>
      <a:lvl3pPr algn="ctr" defTabSz="766465" rtl="0" eaLnBrk="0" fontAlgn="base" hangingPunct="0">
        <a:spcBef>
          <a:spcPct val="0"/>
        </a:spcBef>
        <a:spcAft>
          <a:spcPct val="0"/>
        </a:spcAft>
        <a:defRPr sz="3938" b="1">
          <a:solidFill>
            <a:schemeClr val="tx2"/>
          </a:solidFill>
          <a:latin typeface="Arial" charset="0"/>
          <a:ea typeface="MS PGothic" pitchFamily="34" charset="-128"/>
          <a:cs typeface="MS PGothic" charset="0"/>
        </a:defRPr>
      </a:lvl3pPr>
      <a:lvl4pPr algn="ctr" defTabSz="766465" rtl="0" eaLnBrk="0" fontAlgn="base" hangingPunct="0">
        <a:spcBef>
          <a:spcPct val="0"/>
        </a:spcBef>
        <a:spcAft>
          <a:spcPct val="0"/>
        </a:spcAft>
        <a:defRPr sz="3938" b="1">
          <a:solidFill>
            <a:schemeClr val="tx2"/>
          </a:solidFill>
          <a:latin typeface="Arial" charset="0"/>
          <a:ea typeface="MS PGothic" pitchFamily="34" charset="-128"/>
          <a:cs typeface="MS PGothic" charset="0"/>
        </a:defRPr>
      </a:lvl4pPr>
      <a:lvl5pPr algn="ctr" defTabSz="766465" rtl="0" eaLnBrk="0" fontAlgn="base" hangingPunct="0">
        <a:spcBef>
          <a:spcPct val="0"/>
        </a:spcBef>
        <a:spcAft>
          <a:spcPct val="0"/>
        </a:spcAft>
        <a:defRPr sz="3938" b="1">
          <a:solidFill>
            <a:schemeClr val="tx2"/>
          </a:solidFill>
          <a:latin typeface="Arial" charset="0"/>
          <a:ea typeface="MS PGothic" pitchFamily="34" charset="-128"/>
          <a:cs typeface="MS PGothic" charset="0"/>
        </a:defRPr>
      </a:lvl5pPr>
      <a:lvl6pPr marL="428583" algn="ctr" defTabSz="767876" rtl="0" eaLnBrk="0" fontAlgn="base" hangingPunct="0">
        <a:spcBef>
          <a:spcPct val="0"/>
        </a:spcBef>
        <a:spcAft>
          <a:spcPct val="0"/>
        </a:spcAft>
        <a:defRPr sz="3938" b="1">
          <a:solidFill>
            <a:schemeClr val="tx2"/>
          </a:solidFill>
          <a:latin typeface="Arial" charset="0"/>
        </a:defRPr>
      </a:lvl6pPr>
      <a:lvl7pPr marL="857165" algn="ctr" defTabSz="767876" rtl="0" eaLnBrk="0" fontAlgn="base" hangingPunct="0">
        <a:spcBef>
          <a:spcPct val="0"/>
        </a:spcBef>
        <a:spcAft>
          <a:spcPct val="0"/>
        </a:spcAft>
        <a:defRPr sz="3938" b="1">
          <a:solidFill>
            <a:schemeClr val="tx2"/>
          </a:solidFill>
          <a:latin typeface="Arial" charset="0"/>
        </a:defRPr>
      </a:lvl7pPr>
      <a:lvl8pPr marL="1285746" algn="ctr" defTabSz="767876" rtl="0" eaLnBrk="0" fontAlgn="base" hangingPunct="0">
        <a:spcBef>
          <a:spcPct val="0"/>
        </a:spcBef>
        <a:spcAft>
          <a:spcPct val="0"/>
        </a:spcAft>
        <a:defRPr sz="3938" b="1">
          <a:solidFill>
            <a:schemeClr val="tx2"/>
          </a:solidFill>
          <a:latin typeface="Arial" charset="0"/>
        </a:defRPr>
      </a:lvl8pPr>
      <a:lvl9pPr marL="1714328" algn="ctr" defTabSz="767876" rtl="0" eaLnBrk="0" fontAlgn="base" hangingPunct="0">
        <a:spcBef>
          <a:spcPct val="0"/>
        </a:spcBef>
        <a:spcAft>
          <a:spcPct val="0"/>
        </a:spcAft>
        <a:defRPr sz="3938" b="1">
          <a:solidFill>
            <a:schemeClr val="tx2"/>
          </a:solidFill>
          <a:latin typeface="Arial" charset="0"/>
        </a:defRPr>
      </a:lvl9pPr>
    </p:titleStyle>
    <p:bodyStyle>
      <a:lvl1pPr marL="287239" indent="-287239" algn="l" defTabSz="766465" rtl="0" eaLnBrk="0" fontAlgn="base" hangingPunct="0">
        <a:spcBef>
          <a:spcPct val="20000"/>
        </a:spcBef>
        <a:spcAft>
          <a:spcPct val="0"/>
        </a:spcAft>
        <a:buClr>
          <a:schemeClr val="tx2"/>
        </a:buClr>
        <a:buSzPct val="100000"/>
        <a:defRPr sz="3375" b="1">
          <a:solidFill>
            <a:schemeClr val="tx1"/>
          </a:solidFill>
          <a:latin typeface="+mn-lt"/>
          <a:ea typeface="MS PGothic" pitchFamily="34" charset="-128"/>
          <a:cs typeface="MS PGothic" charset="0"/>
        </a:defRPr>
      </a:lvl1pPr>
      <a:lvl2pPr marL="760512" indent="-311051" algn="l" defTabSz="766465" rtl="0" eaLnBrk="0" fontAlgn="base" hangingPunct="0">
        <a:spcBef>
          <a:spcPct val="20000"/>
        </a:spcBef>
        <a:spcAft>
          <a:spcPct val="0"/>
        </a:spcAft>
        <a:buClr>
          <a:schemeClr val="tx2"/>
        </a:buClr>
        <a:buSzPct val="100000"/>
        <a:buChar char="–"/>
        <a:defRPr sz="3375" b="1">
          <a:solidFill>
            <a:schemeClr val="tx1"/>
          </a:solidFill>
          <a:latin typeface="+mn-lt"/>
          <a:ea typeface="MS PGothic" pitchFamily="34" charset="-128"/>
          <a:cs typeface="MS PGothic" charset="0"/>
        </a:defRPr>
      </a:lvl2pPr>
      <a:lvl3pPr marL="1052215" indent="-129481" algn="l" defTabSz="766465" rtl="0" eaLnBrk="0" fontAlgn="base" hangingPunct="0">
        <a:spcBef>
          <a:spcPct val="20000"/>
        </a:spcBef>
        <a:spcAft>
          <a:spcPct val="0"/>
        </a:spcAft>
        <a:buClr>
          <a:schemeClr val="tx2"/>
        </a:buClr>
        <a:buSzPct val="100000"/>
        <a:buChar char="•"/>
        <a:defRPr sz="3375" b="1">
          <a:solidFill>
            <a:schemeClr val="tx1"/>
          </a:solidFill>
          <a:latin typeface="+mn-lt"/>
          <a:ea typeface="MS PGothic" pitchFamily="34" charset="-128"/>
          <a:cs typeface="MS PGothic" charset="0"/>
        </a:defRPr>
      </a:lvl3pPr>
      <a:lvl4pPr marL="1573114" indent="-346770" algn="l" defTabSz="766465" rtl="0" eaLnBrk="0" fontAlgn="base" hangingPunct="0">
        <a:spcBef>
          <a:spcPct val="20000"/>
        </a:spcBef>
        <a:spcAft>
          <a:spcPct val="0"/>
        </a:spcAft>
        <a:buClr>
          <a:schemeClr val="tx2"/>
        </a:buClr>
        <a:buSzPct val="100000"/>
        <a:buChar char="–"/>
        <a:defRPr sz="3375" b="1">
          <a:solidFill>
            <a:schemeClr val="tx1"/>
          </a:solidFill>
          <a:latin typeface="+mn-lt"/>
          <a:ea typeface="MS PGothic" pitchFamily="34" charset="-128"/>
          <a:cs typeface="MS PGothic" charset="0"/>
        </a:defRPr>
      </a:lvl4pPr>
      <a:lvl5pPr marL="2010668" indent="-275333" algn="l" defTabSz="766465" rtl="0" eaLnBrk="0" fontAlgn="base" hangingPunct="0">
        <a:spcBef>
          <a:spcPct val="20000"/>
        </a:spcBef>
        <a:spcAft>
          <a:spcPct val="0"/>
        </a:spcAft>
        <a:buClr>
          <a:schemeClr val="tx2"/>
        </a:buClr>
        <a:buSzPct val="100000"/>
        <a:buChar char="•"/>
        <a:defRPr sz="3375" b="1">
          <a:solidFill>
            <a:schemeClr val="tx1"/>
          </a:solidFill>
          <a:latin typeface="+mn-lt"/>
          <a:ea typeface="MS PGothic" pitchFamily="34" charset="-128"/>
          <a:cs typeface="MS PGothic" charset="0"/>
        </a:defRPr>
      </a:lvl5pPr>
      <a:lvl6pPr marL="2440538" indent="-276793" algn="l" defTabSz="767876" rtl="0" eaLnBrk="0" fontAlgn="base" hangingPunct="0">
        <a:spcBef>
          <a:spcPct val="20000"/>
        </a:spcBef>
        <a:spcAft>
          <a:spcPct val="0"/>
        </a:spcAft>
        <a:buClr>
          <a:schemeClr val="tx2"/>
        </a:buClr>
        <a:buSzPct val="100000"/>
        <a:buChar char="•"/>
        <a:defRPr sz="3375" b="1">
          <a:solidFill>
            <a:schemeClr val="tx1"/>
          </a:solidFill>
          <a:latin typeface="+mn-lt"/>
        </a:defRPr>
      </a:lvl6pPr>
      <a:lvl7pPr marL="2869119" indent="-276793" algn="l" defTabSz="767876" rtl="0" eaLnBrk="0" fontAlgn="base" hangingPunct="0">
        <a:spcBef>
          <a:spcPct val="20000"/>
        </a:spcBef>
        <a:spcAft>
          <a:spcPct val="0"/>
        </a:spcAft>
        <a:buClr>
          <a:schemeClr val="tx2"/>
        </a:buClr>
        <a:buSzPct val="100000"/>
        <a:buChar char="•"/>
        <a:defRPr sz="3375" b="1">
          <a:solidFill>
            <a:schemeClr val="tx1"/>
          </a:solidFill>
          <a:latin typeface="+mn-lt"/>
        </a:defRPr>
      </a:lvl7pPr>
      <a:lvl8pPr marL="3297701" indent="-276793" algn="l" defTabSz="767876" rtl="0" eaLnBrk="0" fontAlgn="base" hangingPunct="0">
        <a:spcBef>
          <a:spcPct val="20000"/>
        </a:spcBef>
        <a:spcAft>
          <a:spcPct val="0"/>
        </a:spcAft>
        <a:buClr>
          <a:schemeClr val="tx2"/>
        </a:buClr>
        <a:buSzPct val="100000"/>
        <a:buChar char="•"/>
        <a:defRPr sz="3375" b="1">
          <a:solidFill>
            <a:schemeClr val="tx1"/>
          </a:solidFill>
          <a:latin typeface="+mn-lt"/>
        </a:defRPr>
      </a:lvl8pPr>
      <a:lvl9pPr marL="3726284" indent="-276793" algn="l" defTabSz="767876" rtl="0" eaLnBrk="0" fontAlgn="base" hangingPunct="0">
        <a:spcBef>
          <a:spcPct val="20000"/>
        </a:spcBef>
        <a:spcAft>
          <a:spcPct val="0"/>
        </a:spcAft>
        <a:buClr>
          <a:schemeClr val="tx2"/>
        </a:buClr>
        <a:buSzPct val="100000"/>
        <a:buChar char="•"/>
        <a:defRPr sz="3375" b="1">
          <a:solidFill>
            <a:schemeClr val="tx1"/>
          </a:solidFill>
          <a:latin typeface="+mn-lt"/>
        </a:defRPr>
      </a:lvl9pPr>
    </p:bodyStyle>
    <p:otherStyle>
      <a:defPPr>
        <a:defRPr lang="en-US"/>
      </a:defPPr>
      <a:lvl1pPr marL="0" algn="l" defTabSz="857165" rtl="0" eaLnBrk="1" latinLnBrk="0" hangingPunct="1">
        <a:defRPr sz="1688" kern="1200">
          <a:solidFill>
            <a:schemeClr val="tx1"/>
          </a:solidFill>
          <a:latin typeface="+mn-lt"/>
          <a:ea typeface="+mn-ea"/>
          <a:cs typeface="+mn-cs"/>
        </a:defRPr>
      </a:lvl1pPr>
      <a:lvl2pPr marL="428583" algn="l" defTabSz="857165" rtl="0" eaLnBrk="1" latinLnBrk="0" hangingPunct="1">
        <a:defRPr sz="1688" kern="1200">
          <a:solidFill>
            <a:schemeClr val="tx1"/>
          </a:solidFill>
          <a:latin typeface="+mn-lt"/>
          <a:ea typeface="+mn-ea"/>
          <a:cs typeface="+mn-cs"/>
        </a:defRPr>
      </a:lvl2pPr>
      <a:lvl3pPr marL="857165" algn="l" defTabSz="857165" rtl="0" eaLnBrk="1" latinLnBrk="0" hangingPunct="1">
        <a:defRPr sz="1688" kern="1200">
          <a:solidFill>
            <a:schemeClr val="tx1"/>
          </a:solidFill>
          <a:latin typeface="+mn-lt"/>
          <a:ea typeface="+mn-ea"/>
          <a:cs typeface="+mn-cs"/>
        </a:defRPr>
      </a:lvl3pPr>
      <a:lvl4pPr marL="1285746" algn="l" defTabSz="857165" rtl="0" eaLnBrk="1" latinLnBrk="0" hangingPunct="1">
        <a:defRPr sz="1688" kern="1200">
          <a:solidFill>
            <a:schemeClr val="tx1"/>
          </a:solidFill>
          <a:latin typeface="+mn-lt"/>
          <a:ea typeface="+mn-ea"/>
          <a:cs typeface="+mn-cs"/>
        </a:defRPr>
      </a:lvl4pPr>
      <a:lvl5pPr marL="1714328" algn="l" defTabSz="857165" rtl="0" eaLnBrk="1" latinLnBrk="0" hangingPunct="1">
        <a:defRPr sz="1688" kern="1200">
          <a:solidFill>
            <a:schemeClr val="tx1"/>
          </a:solidFill>
          <a:latin typeface="+mn-lt"/>
          <a:ea typeface="+mn-ea"/>
          <a:cs typeface="+mn-cs"/>
        </a:defRPr>
      </a:lvl5pPr>
      <a:lvl6pPr marL="2142910" algn="l" defTabSz="857165" rtl="0" eaLnBrk="1" latinLnBrk="0" hangingPunct="1">
        <a:defRPr sz="1688" kern="1200">
          <a:solidFill>
            <a:schemeClr val="tx1"/>
          </a:solidFill>
          <a:latin typeface="+mn-lt"/>
          <a:ea typeface="+mn-ea"/>
          <a:cs typeface="+mn-cs"/>
        </a:defRPr>
      </a:lvl6pPr>
      <a:lvl7pPr marL="2571493" algn="l" defTabSz="857165" rtl="0" eaLnBrk="1" latinLnBrk="0" hangingPunct="1">
        <a:defRPr sz="1688" kern="1200">
          <a:solidFill>
            <a:schemeClr val="tx1"/>
          </a:solidFill>
          <a:latin typeface="+mn-lt"/>
          <a:ea typeface="+mn-ea"/>
          <a:cs typeface="+mn-cs"/>
        </a:defRPr>
      </a:lvl7pPr>
      <a:lvl8pPr marL="3000075" algn="l" defTabSz="857165" rtl="0" eaLnBrk="1" latinLnBrk="0" hangingPunct="1">
        <a:defRPr sz="1688" kern="1200">
          <a:solidFill>
            <a:schemeClr val="tx1"/>
          </a:solidFill>
          <a:latin typeface="+mn-lt"/>
          <a:ea typeface="+mn-ea"/>
          <a:cs typeface="+mn-cs"/>
        </a:defRPr>
      </a:lvl8pPr>
      <a:lvl9pPr marL="3428657" algn="l" defTabSz="857165" rtl="0" eaLnBrk="1" latinLnBrk="0" hangingPunct="1">
        <a:defRPr sz="16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23B3EE6-73F8-2D4D-A4AC-99691B7A523F}"/>
              </a:ext>
            </a:extLst>
          </p:cNvPr>
          <p:cNvSpPr>
            <a:spLocks noGrp="1" noChangeArrowheads="1"/>
          </p:cNvSpPr>
          <p:nvPr>
            <p:ph type="title"/>
          </p:nvPr>
        </p:nvSpPr>
        <p:spPr bwMode="auto">
          <a:xfrm>
            <a:off x="440267" y="634008"/>
            <a:ext cx="11311467" cy="57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62224" tIns="24444" rIns="62224" bIns="24444" numCol="1" anchor="t" anchorCtr="0" compatLnSpc="1">
            <a:prstTxWarp prst="textNoShape">
              <a:avLst/>
            </a:prstTxWarp>
            <a:spAutoFit/>
          </a:bodyPr>
          <a:lstStyle/>
          <a:p>
            <a:pPr lvl="0"/>
            <a:r>
              <a:rPr lang="en-US" altLang="en-US"/>
              <a:t>Title</a:t>
            </a:r>
          </a:p>
        </p:txBody>
      </p:sp>
      <p:sp>
        <p:nvSpPr>
          <p:cNvPr id="13315" name="Rectangle 3">
            <a:extLst>
              <a:ext uri="{FF2B5EF4-FFF2-40B4-BE49-F238E27FC236}">
                <a16:creationId xmlns:a16="http://schemas.microsoft.com/office/drawing/2014/main" id="{7B3B577C-984C-1146-BFCE-E79C25A66CCB}"/>
              </a:ext>
            </a:extLst>
          </p:cNvPr>
          <p:cNvSpPr>
            <a:spLocks noGrp="1" noChangeArrowheads="1"/>
          </p:cNvSpPr>
          <p:nvPr>
            <p:ph type="body" idx="1"/>
          </p:nvPr>
        </p:nvSpPr>
        <p:spPr bwMode="auto">
          <a:xfrm>
            <a:off x="406400" y="1943695"/>
            <a:ext cx="11424356" cy="451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6668" tIns="42222" rIns="86668" bIns="42222"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1078724"/>
      </p:ext>
    </p:extLst>
  </p:cSld>
  <p:clrMap bg1="dk2" tx1="lt1" bg2="dk1" tx2="lt2" accent1="accent1" accent2="accent2" accent3="accent3" accent4="accent4" accent5="accent5" accent6="accent6" hlink="hlink" folHlink="folHlink"/>
  <p:sldLayoutIdLst>
    <p:sldLayoutId id="2147531450" r:id="rId1"/>
    <p:sldLayoutId id="2147531451" r:id="rId2"/>
    <p:sldLayoutId id="2147531452" r:id="rId3"/>
    <p:sldLayoutId id="2147531453" r:id="rId4"/>
    <p:sldLayoutId id="2147531454" r:id="rId5"/>
    <p:sldLayoutId id="2147531455" r:id="rId6"/>
    <p:sldLayoutId id="2147531456" r:id="rId7"/>
    <p:sldLayoutId id="2147531457" r:id="rId8"/>
    <p:sldLayoutId id="2147531458" r:id="rId9"/>
    <p:sldLayoutId id="2147531459" r:id="rId10"/>
    <p:sldLayoutId id="2147531460" r:id="rId11"/>
  </p:sldLayoutIdLst>
  <p:transition/>
  <p:hf sldNum="0" hdr="0" dt="0"/>
  <p:txStyles>
    <p:titleStyle>
      <a:lvl1pPr algn="ctr" defTabSz="837903" rtl="0" eaLnBrk="0" fontAlgn="base" hangingPunct="0">
        <a:lnSpc>
          <a:spcPct val="90000"/>
        </a:lnSpc>
        <a:spcBef>
          <a:spcPct val="0"/>
        </a:spcBef>
        <a:spcAft>
          <a:spcPct val="0"/>
        </a:spcAft>
        <a:defRPr sz="3750" b="1">
          <a:solidFill>
            <a:schemeClr val="tx2"/>
          </a:solidFill>
          <a:latin typeface="+mj-lt"/>
          <a:ea typeface="MS PGothic" pitchFamily="34" charset="-128"/>
          <a:cs typeface="MS PGothic" charset="0"/>
        </a:defRPr>
      </a:lvl1pPr>
      <a:lvl2pPr algn="ctr" defTabSz="837903" rtl="0" eaLnBrk="0" fontAlgn="base" hangingPunct="0">
        <a:lnSpc>
          <a:spcPct val="90000"/>
        </a:lnSpc>
        <a:spcBef>
          <a:spcPct val="0"/>
        </a:spcBef>
        <a:spcAft>
          <a:spcPct val="0"/>
        </a:spcAft>
        <a:defRPr sz="3750" b="1">
          <a:solidFill>
            <a:schemeClr val="tx2"/>
          </a:solidFill>
          <a:latin typeface="Arial" charset="0"/>
          <a:ea typeface="MS PGothic" pitchFamily="34" charset="-128"/>
          <a:cs typeface="MS PGothic" charset="0"/>
        </a:defRPr>
      </a:lvl2pPr>
      <a:lvl3pPr algn="ctr" defTabSz="837903" rtl="0" eaLnBrk="0" fontAlgn="base" hangingPunct="0">
        <a:lnSpc>
          <a:spcPct val="90000"/>
        </a:lnSpc>
        <a:spcBef>
          <a:spcPct val="0"/>
        </a:spcBef>
        <a:spcAft>
          <a:spcPct val="0"/>
        </a:spcAft>
        <a:defRPr sz="3750" b="1">
          <a:solidFill>
            <a:schemeClr val="tx2"/>
          </a:solidFill>
          <a:latin typeface="Arial" charset="0"/>
          <a:ea typeface="MS PGothic" pitchFamily="34" charset="-128"/>
          <a:cs typeface="MS PGothic" charset="0"/>
        </a:defRPr>
      </a:lvl3pPr>
      <a:lvl4pPr algn="ctr" defTabSz="837903" rtl="0" eaLnBrk="0" fontAlgn="base" hangingPunct="0">
        <a:lnSpc>
          <a:spcPct val="90000"/>
        </a:lnSpc>
        <a:spcBef>
          <a:spcPct val="0"/>
        </a:spcBef>
        <a:spcAft>
          <a:spcPct val="0"/>
        </a:spcAft>
        <a:defRPr sz="3750" b="1">
          <a:solidFill>
            <a:schemeClr val="tx2"/>
          </a:solidFill>
          <a:latin typeface="Arial" charset="0"/>
          <a:ea typeface="MS PGothic" pitchFamily="34" charset="-128"/>
          <a:cs typeface="MS PGothic" charset="0"/>
        </a:defRPr>
      </a:lvl4pPr>
      <a:lvl5pPr algn="ctr" defTabSz="837903" rtl="0" eaLnBrk="0" fontAlgn="base" hangingPunct="0">
        <a:lnSpc>
          <a:spcPct val="90000"/>
        </a:lnSpc>
        <a:spcBef>
          <a:spcPct val="0"/>
        </a:spcBef>
        <a:spcAft>
          <a:spcPct val="0"/>
        </a:spcAft>
        <a:defRPr sz="3750" b="1">
          <a:solidFill>
            <a:schemeClr val="tx2"/>
          </a:solidFill>
          <a:latin typeface="Arial" charset="0"/>
          <a:ea typeface="MS PGothic" pitchFamily="34" charset="-128"/>
          <a:cs typeface="MS PGothic" charset="0"/>
        </a:defRPr>
      </a:lvl5pPr>
      <a:lvl6pPr marL="428583" algn="ctr" defTabSz="839306" rtl="0" eaLnBrk="0" fontAlgn="base" hangingPunct="0">
        <a:lnSpc>
          <a:spcPct val="90000"/>
        </a:lnSpc>
        <a:spcBef>
          <a:spcPct val="0"/>
        </a:spcBef>
        <a:spcAft>
          <a:spcPct val="0"/>
        </a:spcAft>
        <a:defRPr sz="3750" b="1">
          <a:solidFill>
            <a:schemeClr val="tx2"/>
          </a:solidFill>
          <a:latin typeface="Arial" charset="0"/>
        </a:defRPr>
      </a:lvl6pPr>
      <a:lvl7pPr marL="857165" algn="ctr" defTabSz="839306" rtl="0" eaLnBrk="0" fontAlgn="base" hangingPunct="0">
        <a:lnSpc>
          <a:spcPct val="90000"/>
        </a:lnSpc>
        <a:spcBef>
          <a:spcPct val="0"/>
        </a:spcBef>
        <a:spcAft>
          <a:spcPct val="0"/>
        </a:spcAft>
        <a:defRPr sz="3750" b="1">
          <a:solidFill>
            <a:schemeClr val="tx2"/>
          </a:solidFill>
          <a:latin typeface="Arial" charset="0"/>
        </a:defRPr>
      </a:lvl7pPr>
      <a:lvl8pPr marL="1285746" algn="ctr" defTabSz="839306" rtl="0" eaLnBrk="0" fontAlgn="base" hangingPunct="0">
        <a:lnSpc>
          <a:spcPct val="90000"/>
        </a:lnSpc>
        <a:spcBef>
          <a:spcPct val="0"/>
        </a:spcBef>
        <a:spcAft>
          <a:spcPct val="0"/>
        </a:spcAft>
        <a:defRPr sz="3750" b="1">
          <a:solidFill>
            <a:schemeClr val="tx2"/>
          </a:solidFill>
          <a:latin typeface="Arial" charset="0"/>
        </a:defRPr>
      </a:lvl8pPr>
      <a:lvl9pPr marL="1714328" algn="ctr" defTabSz="839306" rtl="0" eaLnBrk="0" fontAlgn="base" hangingPunct="0">
        <a:lnSpc>
          <a:spcPct val="90000"/>
        </a:lnSpc>
        <a:spcBef>
          <a:spcPct val="0"/>
        </a:spcBef>
        <a:spcAft>
          <a:spcPct val="0"/>
        </a:spcAft>
        <a:defRPr sz="3750" b="1">
          <a:solidFill>
            <a:schemeClr val="tx2"/>
          </a:solidFill>
          <a:latin typeface="Arial" charset="0"/>
        </a:defRPr>
      </a:lvl9pPr>
    </p:titleStyle>
    <p:bodyStyle>
      <a:lvl1pPr marL="250031" indent="-250031" algn="l" defTabSz="802184" rtl="0" eaLnBrk="0" fontAlgn="base" hangingPunct="0">
        <a:lnSpc>
          <a:spcPct val="89000"/>
        </a:lnSpc>
        <a:spcBef>
          <a:spcPct val="30000"/>
        </a:spcBef>
        <a:spcAft>
          <a:spcPct val="0"/>
        </a:spcAft>
        <a:buClr>
          <a:schemeClr val="tx2"/>
        </a:buClr>
        <a:buSzPct val="100000"/>
        <a:buChar char="•"/>
        <a:defRPr sz="3188" b="1">
          <a:solidFill>
            <a:schemeClr val="tx1"/>
          </a:solidFill>
          <a:latin typeface="+mn-lt"/>
          <a:ea typeface="MS PGothic" pitchFamily="34" charset="-128"/>
          <a:cs typeface="MS PGothic" charset="0"/>
        </a:defRPr>
      </a:lvl1pPr>
      <a:lvl2pPr marL="748606" indent="-346770" algn="l" defTabSz="802184" rtl="0" eaLnBrk="0" fontAlgn="base" hangingPunct="0">
        <a:lnSpc>
          <a:spcPct val="89000"/>
        </a:lnSpc>
        <a:spcBef>
          <a:spcPct val="30000"/>
        </a:spcBef>
        <a:spcAft>
          <a:spcPct val="0"/>
        </a:spcAft>
        <a:buClr>
          <a:schemeClr val="tx2"/>
        </a:buClr>
        <a:buSzPct val="100000"/>
        <a:buChar char="–"/>
        <a:defRPr sz="3188" b="1">
          <a:solidFill>
            <a:schemeClr val="tx1"/>
          </a:solidFill>
          <a:latin typeface="+mn-lt"/>
          <a:ea typeface="MS PGothic" pitchFamily="34" charset="-128"/>
          <a:cs typeface="MS PGothic" charset="0"/>
        </a:defRPr>
      </a:lvl2pPr>
      <a:lvl3pPr marL="1198067" indent="-297656" algn="l" defTabSz="802184" rtl="0" eaLnBrk="0" fontAlgn="base" hangingPunct="0">
        <a:lnSpc>
          <a:spcPct val="89000"/>
        </a:lnSpc>
        <a:spcBef>
          <a:spcPct val="30000"/>
        </a:spcBef>
        <a:spcAft>
          <a:spcPct val="0"/>
        </a:spcAft>
        <a:buClr>
          <a:schemeClr val="tx2"/>
        </a:buClr>
        <a:buSzPct val="100000"/>
        <a:buChar char="»"/>
        <a:defRPr sz="3188" b="1">
          <a:solidFill>
            <a:schemeClr val="tx1"/>
          </a:solidFill>
          <a:latin typeface="+mn-lt"/>
          <a:ea typeface="MS PGothic" pitchFamily="34" charset="-128"/>
          <a:cs typeface="MS PGothic" charset="0"/>
        </a:defRPr>
      </a:lvl3pPr>
      <a:lvl4pPr marL="1598414" indent="-248543" algn="l" defTabSz="802184" rtl="0" eaLnBrk="0" fontAlgn="base" hangingPunct="0">
        <a:lnSpc>
          <a:spcPct val="89000"/>
        </a:lnSpc>
        <a:spcBef>
          <a:spcPct val="30000"/>
        </a:spcBef>
        <a:spcAft>
          <a:spcPct val="0"/>
        </a:spcAft>
        <a:buClr>
          <a:schemeClr val="tx2"/>
        </a:buClr>
        <a:buSzPct val="100000"/>
        <a:buChar char="•"/>
        <a:defRPr sz="3188" b="1">
          <a:solidFill>
            <a:schemeClr val="tx1"/>
          </a:solidFill>
          <a:latin typeface="+mn-lt"/>
          <a:ea typeface="MS PGothic" pitchFamily="34" charset="-128"/>
          <a:cs typeface="MS PGothic" charset="0"/>
        </a:defRPr>
      </a:lvl4pPr>
      <a:lvl5pPr marL="2031504" indent="-281286" algn="l" defTabSz="802184" rtl="0" eaLnBrk="0" fontAlgn="base" hangingPunct="0">
        <a:lnSpc>
          <a:spcPct val="89000"/>
        </a:lnSpc>
        <a:spcBef>
          <a:spcPct val="30000"/>
        </a:spcBef>
        <a:spcAft>
          <a:spcPct val="0"/>
        </a:spcAft>
        <a:buClr>
          <a:schemeClr val="tx2"/>
        </a:buClr>
        <a:buSzPct val="100000"/>
        <a:buChar char="–"/>
        <a:defRPr sz="3188" b="1">
          <a:solidFill>
            <a:schemeClr val="tx1"/>
          </a:solidFill>
          <a:latin typeface="+mn-lt"/>
          <a:ea typeface="MS PGothic" pitchFamily="34" charset="-128"/>
          <a:cs typeface="MS PGothic" charset="0"/>
        </a:defRPr>
      </a:lvl5pPr>
      <a:lvl6pPr marL="2461371" indent="-282745" algn="l" defTabSz="803591" rtl="0" eaLnBrk="0" fontAlgn="base" hangingPunct="0">
        <a:lnSpc>
          <a:spcPct val="89000"/>
        </a:lnSpc>
        <a:spcBef>
          <a:spcPct val="30000"/>
        </a:spcBef>
        <a:spcAft>
          <a:spcPct val="0"/>
        </a:spcAft>
        <a:buClr>
          <a:schemeClr val="tx2"/>
        </a:buClr>
        <a:buSzPct val="100000"/>
        <a:buChar char="–"/>
        <a:defRPr sz="3188" b="1">
          <a:solidFill>
            <a:schemeClr val="tx1"/>
          </a:solidFill>
          <a:latin typeface="+mn-lt"/>
        </a:defRPr>
      </a:lvl6pPr>
      <a:lvl7pPr marL="2889953" indent="-282745" algn="l" defTabSz="803591" rtl="0" eaLnBrk="0" fontAlgn="base" hangingPunct="0">
        <a:lnSpc>
          <a:spcPct val="89000"/>
        </a:lnSpc>
        <a:spcBef>
          <a:spcPct val="30000"/>
        </a:spcBef>
        <a:spcAft>
          <a:spcPct val="0"/>
        </a:spcAft>
        <a:buClr>
          <a:schemeClr val="tx2"/>
        </a:buClr>
        <a:buSzPct val="100000"/>
        <a:buChar char="–"/>
        <a:defRPr sz="3188" b="1">
          <a:solidFill>
            <a:schemeClr val="tx1"/>
          </a:solidFill>
          <a:latin typeface="+mn-lt"/>
        </a:defRPr>
      </a:lvl7pPr>
      <a:lvl8pPr marL="3318535" indent="-282745" algn="l" defTabSz="803591" rtl="0" eaLnBrk="0" fontAlgn="base" hangingPunct="0">
        <a:lnSpc>
          <a:spcPct val="89000"/>
        </a:lnSpc>
        <a:spcBef>
          <a:spcPct val="30000"/>
        </a:spcBef>
        <a:spcAft>
          <a:spcPct val="0"/>
        </a:spcAft>
        <a:buClr>
          <a:schemeClr val="tx2"/>
        </a:buClr>
        <a:buSzPct val="100000"/>
        <a:buChar char="–"/>
        <a:defRPr sz="3188" b="1">
          <a:solidFill>
            <a:schemeClr val="tx1"/>
          </a:solidFill>
          <a:latin typeface="+mn-lt"/>
        </a:defRPr>
      </a:lvl8pPr>
      <a:lvl9pPr marL="3747117" indent="-282745" algn="l" defTabSz="803591" rtl="0" eaLnBrk="0" fontAlgn="base" hangingPunct="0">
        <a:lnSpc>
          <a:spcPct val="89000"/>
        </a:lnSpc>
        <a:spcBef>
          <a:spcPct val="30000"/>
        </a:spcBef>
        <a:spcAft>
          <a:spcPct val="0"/>
        </a:spcAft>
        <a:buClr>
          <a:schemeClr val="tx2"/>
        </a:buClr>
        <a:buSzPct val="100000"/>
        <a:buChar char="–"/>
        <a:defRPr sz="3188" b="1">
          <a:solidFill>
            <a:schemeClr val="tx1"/>
          </a:solidFill>
          <a:latin typeface="+mn-lt"/>
        </a:defRPr>
      </a:lvl9pPr>
    </p:bodyStyle>
    <p:otherStyle>
      <a:defPPr>
        <a:defRPr lang="en-US"/>
      </a:defPPr>
      <a:lvl1pPr marL="0" algn="l" defTabSz="857165" rtl="0" eaLnBrk="1" latinLnBrk="0" hangingPunct="1">
        <a:defRPr sz="1688" kern="1200">
          <a:solidFill>
            <a:schemeClr val="tx1"/>
          </a:solidFill>
          <a:latin typeface="+mn-lt"/>
          <a:ea typeface="+mn-ea"/>
          <a:cs typeface="+mn-cs"/>
        </a:defRPr>
      </a:lvl1pPr>
      <a:lvl2pPr marL="428583" algn="l" defTabSz="857165" rtl="0" eaLnBrk="1" latinLnBrk="0" hangingPunct="1">
        <a:defRPr sz="1688" kern="1200">
          <a:solidFill>
            <a:schemeClr val="tx1"/>
          </a:solidFill>
          <a:latin typeface="+mn-lt"/>
          <a:ea typeface="+mn-ea"/>
          <a:cs typeface="+mn-cs"/>
        </a:defRPr>
      </a:lvl2pPr>
      <a:lvl3pPr marL="857165" algn="l" defTabSz="857165" rtl="0" eaLnBrk="1" latinLnBrk="0" hangingPunct="1">
        <a:defRPr sz="1688" kern="1200">
          <a:solidFill>
            <a:schemeClr val="tx1"/>
          </a:solidFill>
          <a:latin typeface="+mn-lt"/>
          <a:ea typeface="+mn-ea"/>
          <a:cs typeface="+mn-cs"/>
        </a:defRPr>
      </a:lvl3pPr>
      <a:lvl4pPr marL="1285746" algn="l" defTabSz="857165" rtl="0" eaLnBrk="1" latinLnBrk="0" hangingPunct="1">
        <a:defRPr sz="1688" kern="1200">
          <a:solidFill>
            <a:schemeClr val="tx1"/>
          </a:solidFill>
          <a:latin typeface="+mn-lt"/>
          <a:ea typeface="+mn-ea"/>
          <a:cs typeface="+mn-cs"/>
        </a:defRPr>
      </a:lvl4pPr>
      <a:lvl5pPr marL="1714328" algn="l" defTabSz="857165" rtl="0" eaLnBrk="1" latinLnBrk="0" hangingPunct="1">
        <a:defRPr sz="1688" kern="1200">
          <a:solidFill>
            <a:schemeClr val="tx1"/>
          </a:solidFill>
          <a:latin typeface="+mn-lt"/>
          <a:ea typeface="+mn-ea"/>
          <a:cs typeface="+mn-cs"/>
        </a:defRPr>
      </a:lvl5pPr>
      <a:lvl6pPr marL="2142910" algn="l" defTabSz="857165" rtl="0" eaLnBrk="1" latinLnBrk="0" hangingPunct="1">
        <a:defRPr sz="1688" kern="1200">
          <a:solidFill>
            <a:schemeClr val="tx1"/>
          </a:solidFill>
          <a:latin typeface="+mn-lt"/>
          <a:ea typeface="+mn-ea"/>
          <a:cs typeface="+mn-cs"/>
        </a:defRPr>
      </a:lvl6pPr>
      <a:lvl7pPr marL="2571493" algn="l" defTabSz="857165" rtl="0" eaLnBrk="1" latinLnBrk="0" hangingPunct="1">
        <a:defRPr sz="1688" kern="1200">
          <a:solidFill>
            <a:schemeClr val="tx1"/>
          </a:solidFill>
          <a:latin typeface="+mn-lt"/>
          <a:ea typeface="+mn-ea"/>
          <a:cs typeface="+mn-cs"/>
        </a:defRPr>
      </a:lvl7pPr>
      <a:lvl8pPr marL="3000075" algn="l" defTabSz="857165" rtl="0" eaLnBrk="1" latinLnBrk="0" hangingPunct="1">
        <a:defRPr sz="1688" kern="1200">
          <a:solidFill>
            <a:schemeClr val="tx1"/>
          </a:solidFill>
          <a:latin typeface="+mn-lt"/>
          <a:ea typeface="+mn-ea"/>
          <a:cs typeface="+mn-cs"/>
        </a:defRPr>
      </a:lvl8pPr>
      <a:lvl9pPr marL="3428657" algn="l" defTabSz="857165" rtl="0" eaLnBrk="1" latinLnBrk="0" hangingPunct="1">
        <a:defRPr sz="168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363540"/>
            <a:ext cx="1097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609600" y="132050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609600" y="6356351"/>
            <a:ext cx="2844800" cy="365125"/>
          </a:xfrm>
          <a:prstGeom prst="rect">
            <a:avLst/>
          </a:prstGeom>
        </p:spPr>
        <p:txBody>
          <a:bodyPr vert="horz" lIns="0" tIns="0" rIns="0" bIns="0" rtlCol="0" anchor="ctr"/>
          <a:lstStyle>
            <a:lvl1pPr algn="l" fontAlgn="auto">
              <a:spcBef>
                <a:spcPts val="0"/>
              </a:spcBef>
              <a:spcAft>
                <a:spcPts val="0"/>
              </a:spcAft>
              <a:defRPr sz="1200" smtClean="0">
                <a:solidFill>
                  <a:srgbClr val="6C6C6C"/>
                </a:solidFill>
                <a:latin typeface="+mn-lt"/>
                <a:ea typeface="+mn-ea"/>
                <a:cs typeface="SapientSansRegular"/>
              </a:defRPr>
            </a:lvl1pPr>
          </a:lstStyle>
          <a:p>
            <a:pPr>
              <a:defRPr/>
            </a:pPr>
            <a:fld id="{8767E79B-3863-C648-ACD5-D5A69BA31F7C}" type="datetime4">
              <a:rPr lang="en-US" smtClean="0"/>
              <a:pPr>
                <a:defRPr/>
              </a:pPr>
              <a:t>March 29, 2022</a:t>
            </a:fld>
            <a:endParaRPr lang="en-US" dirty="0"/>
          </a:p>
        </p:txBody>
      </p:sp>
      <p:sp>
        <p:nvSpPr>
          <p:cNvPr id="11" name="Footer Placeholder 4"/>
          <p:cNvSpPr>
            <a:spLocks noGrp="1"/>
          </p:cNvSpPr>
          <p:nvPr>
            <p:ph type="ftr" sz="quarter" idx="3"/>
          </p:nvPr>
        </p:nvSpPr>
        <p:spPr>
          <a:xfrm>
            <a:off x="4165600" y="6356351"/>
            <a:ext cx="3860800" cy="365125"/>
          </a:xfrm>
          <a:prstGeom prst="rect">
            <a:avLst/>
          </a:prstGeom>
        </p:spPr>
        <p:txBody>
          <a:bodyPr vert="horz" lIns="0" tIns="0" rIns="0" bIns="0" rtlCol="0" anchor="ctr"/>
          <a:lstStyle>
            <a:lvl1pPr algn="ctr" fontAlgn="auto">
              <a:spcBef>
                <a:spcPts val="0"/>
              </a:spcBef>
              <a:spcAft>
                <a:spcPts val="0"/>
              </a:spcAft>
              <a:defRPr sz="1200" dirty="0" smtClean="0">
                <a:solidFill>
                  <a:srgbClr val="6C6C6C"/>
                </a:solidFill>
                <a:latin typeface="+mn-lt"/>
                <a:ea typeface="+mn-ea"/>
                <a:cs typeface="SapientSansRegular"/>
              </a:defRPr>
            </a:lvl1pPr>
          </a:lstStyle>
          <a:p>
            <a:pPr>
              <a:defRPr/>
            </a:pPr>
            <a:endParaRPr lang="en-US" dirty="0"/>
          </a:p>
        </p:txBody>
      </p:sp>
      <p:sp>
        <p:nvSpPr>
          <p:cNvPr id="12" name="Slide Number Placeholder 5"/>
          <p:cNvSpPr>
            <a:spLocks noGrp="1"/>
          </p:cNvSpPr>
          <p:nvPr>
            <p:ph type="sldNum" sz="quarter" idx="4"/>
          </p:nvPr>
        </p:nvSpPr>
        <p:spPr>
          <a:xfrm>
            <a:off x="8737600" y="6356351"/>
            <a:ext cx="2844800" cy="365125"/>
          </a:xfrm>
          <a:prstGeom prst="rect">
            <a:avLst/>
          </a:prstGeom>
        </p:spPr>
        <p:txBody>
          <a:bodyPr vert="horz" lIns="0" tIns="0" rIns="0" bIns="0" rtlCol="0" anchor="ctr"/>
          <a:lstStyle>
            <a:lvl1pPr algn="r" fontAlgn="auto">
              <a:spcBef>
                <a:spcPts val="0"/>
              </a:spcBef>
              <a:spcAft>
                <a:spcPts val="0"/>
              </a:spcAft>
              <a:defRPr sz="12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2814733839"/>
      </p:ext>
    </p:extLst>
  </p:cSld>
  <p:clrMap bg1="lt1" tx1="dk1" bg2="lt2" tx2="dk2" accent1="accent1" accent2="accent2" accent3="accent3" accent4="accent4" accent5="accent5" accent6="accent6" hlink="hlink" folHlink="folHlink"/>
  <p:sldLayoutIdLst>
    <p:sldLayoutId id="2147531479" r:id="rId1"/>
    <p:sldLayoutId id="2147531480" r:id="rId2"/>
    <p:sldLayoutId id="2147531481" r:id="rId3"/>
    <p:sldLayoutId id="2147531482" r:id="rId4"/>
    <p:sldLayoutId id="2147531483" r:id="rId5"/>
    <p:sldLayoutId id="2147531484" r:id="rId6"/>
    <p:sldLayoutId id="2147531485" r:id="rId7"/>
    <p:sldLayoutId id="2147531486" r:id="rId8"/>
    <p:sldLayoutId id="2147531487" r:id="rId9"/>
    <p:sldLayoutId id="2147531488" r:id="rId10"/>
    <p:sldLayoutId id="2147531489" r:id="rId11"/>
    <p:sldLayoutId id="2147531490" r:id="rId12"/>
    <p:sldLayoutId id="2147531491" r:id="rId13"/>
    <p:sldLayoutId id="2147531492" r:id="rId14"/>
    <p:sldLayoutId id="2147531493" r:id="rId15"/>
    <p:sldLayoutId id="2147531494" r:id="rId16"/>
  </p:sldLayoutIdLst>
  <p:hf sldNum="0" hdr="0" ftr="0"/>
  <p:txStyles>
    <p:titleStyle>
      <a:lvl1pPr algn="l" defTabSz="609585" rtl="0" eaLnBrk="1" fontAlgn="base" hangingPunct="1">
        <a:spcBef>
          <a:spcPct val="0"/>
        </a:spcBef>
        <a:spcAft>
          <a:spcPct val="0"/>
        </a:spcAft>
        <a:defRPr sz="3200" b="0" kern="1200">
          <a:solidFill>
            <a:srgbClr val="123E57"/>
          </a:solidFill>
          <a:latin typeface="+mj-lt"/>
          <a:ea typeface="ＭＳ Ｐゴシック" charset="0"/>
          <a:cs typeface="SapientSansBold"/>
        </a:defRPr>
      </a:lvl1pPr>
      <a:lvl2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2pPr>
      <a:lvl3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3pPr>
      <a:lvl4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4pPr>
      <a:lvl5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5pPr>
      <a:lvl6pPr marL="609585" algn="l" defTabSz="609585" rtl="0" eaLnBrk="1" fontAlgn="base" hangingPunct="1">
        <a:spcBef>
          <a:spcPct val="0"/>
        </a:spcBef>
        <a:spcAft>
          <a:spcPct val="0"/>
        </a:spcAft>
        <a:defRPr sz="4933">
          <a:solidFill>
            <a:schemeClr val="tx2"/>
          </a:solidFill>
          <a:latin typeface="SapientCentroSlab-Light" charset="0"/>
          <a:ea typeface="ＭＳ Ｐゴシック" charset="0"/>
        </a:defRPr>
      </a:lvl6pPr>
      <a:lvl7pPr marL="1219170" algn="l" defTabSz="609585" rtl="0" eaLnBrk="1" fontAlgn="base" hangingPunct="1">
        <a:spcBef>
          <a:spcPct val="0"/>
        </a:spcBef>
        <a:spcAft>
          <a:spcPct val="0"/>
        </a:spcAft>
        <a:defRPr sz="4933">
          <a:solidFill>
            <a:schemeClr val="tx2"/>
          </a:solidFill>
          <a:latin typeface="SapientCentroSlab-Light" charset="0"/>
          <a:ea typeface="ＭＳ Ｐゴシック" charset="0"/>
        </a:defRPr>
      </a:lvl7pPr>
      <a:lvl8pPr marL="1828754" algn="l" defTabSz="609585" rtl="0" eaLnBrk="1" fontAlgn="base" hangingPunct="1">
        <a:spcBef>
          <a:spcPct val="0"/>
        </a:spcBef>
        <a:spcAft>
          <a:spcPct val="0"/>
        </a:spcAft>
        <a:defRPr sz="4933">
          <a:solidFill>
            <a:schemeClr val="tx2"/>
          </a:solidFill>
          <a:latin typeface="SapientCentroSlab-Light" charset="0"/>
          <a:ea typeface="ＭＳ Ｐゴシック" charset="0"/>
        </a:defRPr>
      </a:lvl8pPr>
      <a:lvl9pPr marL="2438339" algn="l" defTabSz="609585" rtl="0" eaLnBrk="1" fontAlgn="base" hangingPunct="1">
        <a:spcBef>
          <a:spcPct val="0"/>
        </a:spcBef>
        <a:spcAft>
          <a:spcPct val="0"/>
        </a:spcAft>
        <a:defRPr sz="4933">
          <a:solidFill>
            <a:schemeClr val="tx2"/>
          </a:solidFill>
          <a:latin typeface="SapientCentroSlab-Light" charset="0"/>
          <a:ea typeface="ＭＳ Ｐゴシック" charset="0"/>
        </a:defRPr>
      </a:lvl9pPr>
    </p:titleStyle>
    <p:bodyStyle>
      <a:lvl1pPr marL="304792" indent="-304792" algn="l" defTabSz="609585" rtl="0" eaLnBrk="1" fontAlgn="base" hangingPunct="1">
        <a:spcBef>
          <a:spcPct val="0"/>
        </a:spcBef>
        <a:spcAft>
          <a:spcPts val="1333"/>
        </a:spcAft>
        <a:buClr>
          <a:schemeClr val="accent1"/>
        </a:buClr>
        <a:buFont typeface="Wingdings" charset="0"/>
        <a:buChar char="§"/>
        <a:defRPr sz="2667" kern="1200">
          <a:solidFill>
            <a:srgbClr val="000000"/>
          </a:solidFill>
          <a:latin typeface="+mn-lt"/>
          <a:ea typeface="ＭＳ Ｐゴシック" charset="0"/>
          <a:cs typeface="SapientCentroSlab-Light"/>
        </a:defRPr>
      </a:lvl1pPr>
      <a:lvl2pPr marL="609585" indent="-304792" algn="l" defTabSz="609585" rtl="0" eaLnBrk="1" fontAlgn="base" hangingPunct="1">
        <a:spcBef>
          <a:spcPct val="0"/>
        </a:spcBef>
        <a:spcAft>
          <a:spcPts val="1333"/>
        </a:spcAft>
        <a:buClr>
          <a:schemeClr val="accent1"/>
        </a:buClr>
        <a:buFont typeface="Wingdings" charset="0"/>
        <a:buChar char="§"/>
        <a:defRPr sz="2533" kern="1200">
          <a:solidFill>
            <a:srgbClr val="000000"/>
          </a:solidFill>
          <a:latin typeface="+mn-lt"/>
          <a:ea typeface="ＭＳ Ｐゴシック" charset="0"/>
          <a:cs typeface="SapientCentroSlab-Light"/>
        </a:defRPr>
      </a:lvl2pPr>
      <a:lvl3pPr marL="914377" indent="-304792" algn="l" defTabSz="609585" rtl="0" eaLnBrk="1" fontAlgn="base" hangingPunct="1">
        <a:spcBef>
          <a:spcPct val="0"/>
        </a:spcBef>
        <a:spcAft>
          <a:spcPts val="1333"/>
        </a:spcAft>
        <a:buClr>
          <a:schemeClr val="accent1"/>
        </a:buClr>
        <a:buFont typeface="Wingdings" charset="0"/>
        <a:buChar char="§"/>
        <a:defRPr sz="2400" kern="1200">
          <a:solidFill>
            <a:srgbClr val="000000"/>
          </a:solidFill>
          <a:latin typeface="+mn-lt"/>
          <a:ea typeface="ＭＳ Ｐゴシック" charset="0"/>
          <a:cs typeface="SapientCentroSlab-Light"/>
        </a:defRPr>
      </a:lvl3pPr>
      <a:lvl4pPr marL="1219170" indent="-304792" algn="l" defTabSz="609585" rtl="0" eaLnBrk="1" fontAlgn="base" hangingPunct="1">
        <a:spcBef>
          <a:spcPct val="0"/>
        </a:spcBef>
        <a:spcAft>
          <a:spcPts val="1333"/>
        </a:spcAft>
        <a:buClr>
          <a:schemeClr val="accent1"/>
        </a:buClr>
        <a:buFont typeface="Wingdings" charset="0"/>
        <a:buChar char="§"/>
        <a:defRPr sz="2267" kern="1200">
          <a:solidFill>
            <a:srgbClr val="000000"/>
          </a:solidFill>
          <a:latin typeface="+mn-lt"/>
          <a:ea typeface="ＭＳ Ｐゴシック" charset="0"/>
          <a:cs typeface="SapientCentroSlab-Light"/>
        </a:defRPr>
      </a:lvl4pPr>
      <a:lvl5pPr marL="1523962" indent="-304792" algn="l" defTabSz="609585" rtl="0" eaLnBrk="1" fontAlgn="base" hangingPunct="1">
        <a:spcBef>
          <a:spcPct val="0"/>
        </a:spcBef>
        <a:spcAft>
          <a:spcPts val="1333"/>
        </a:spcAft>
        <a:buClr>
          <a:schemeClr val="accent1"/>
        </a:buClr>
        <a:buFont typeface="Wingdings" charset="0"/>
        <a:buChar char="§"/>
        <a:defRPr sz="2133" kern="1200">
          <a:solidFill>
            <a:srgbClr val="000000"/>
          </a:solidFill>
          <a:latin typeface="+mn-lt"/>
          <a:ea typeface="ＭＳ Ｐゴシック" charset="0"/>
          <a:cs typeface="SapientCentroSlab-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3F377-C9BF-5D4F-B671-3FC9F1FFFC49}" type="datetimeFigureOut">
              <a:rPr lang="en-US" smtClean="0"/>
              <a:t>3/29/2022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68A1B3-65E7-3E4D-89A7-B2A3376D2F30}" type="slidenum">
              <a:rPr lang="en-US" smtClean="0"/>
              <a:t>‹#›</a:t>
            </a:fld>
            <a:endParaRPr lang="en-US"/>
          </a:p>
        </p:txBody>
      </p:sp>
    </p:spTree>
    <p:extLst>
      <p:ext uri="{BB962C8B-B14F-4D97-AF65-F5344CB8AC3E}">
        <p14:creationId xmlns:p14="http://schemas.microsoft.com/office/powerpoint/2010/main" val="69922642"/>
      </p:ext>
    </p:extLst>
  </p:cSld>
  <p:clrMap bg1="lt1" tx1="dk1" bg2="lt2" tx2="dk2" accent1="accent1" accent2="accent2" accent3="accent3" accent4="accent4" accent5="accent5" accent6="accent6" hlink="hlink" folHlink="folHlink"/>
  <p:sldLayoutIdLst>
    <p:sldLayoutId id="2147531497" r:id="rId1"/>
    <p:sldLayoutId id="2147531498" r:id="rId2"/>
    <p:sldLayoutId id="2147531499" r:id="rId3"/>
    <p:sldLayoutId id="2147531500" r:id="rId4"/>
    <p:sldLayoutId id="2147531501" r:id="rId5"/>
    <p:sldLayoutId id="2147531502" r:id="rId6"/>
    <p:sldLayoutId id="2147531503" r:id="rId7"/>
    <p:sldLayoutId id="2147531504" r:id="rId8"/>
    <p:sldLayoutId id="2147531505" r:id="rId9"/>
    <p:sldLayoutId id="2147531506" r:id="rId10"/>
    <p:sldLayoutId id="2147531507" r:id="rId11"/>
    <p:sldLayoutId id="21475315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Brand logo">
            <a:extLst>
              <a:ext uri="{FF2B5EF4-FFF2-40B4-BE49-F238E27FC236}">
                <a16:creationId xmlns:a16="http://schemas.microsoft.com/office/drawing/2014/main" id="{B905BEBE-FC81-0D47-9AF4-9E365522863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57201" y="6299713"/>
            <a:ext cx="564305" cy="182033"/>
          </a:xfrm>
          <a:prstGeom prst="rect">
            <a:avLst/>
          </a:prstGeom>
        </p:spPr>
      </p:pic>
      <p:sp>
        <p:nvSpPr>
          <p:cNvPr id="17" name="Header rule">
            <a:extLst>
              <a:ext uri="{FF2B5EF4-FFF2-40B4-BE49-F238E27FC236}">
                <a16:creationId xmlns:a16="http://schemas.microsoft.com/office/drawing/2014/main" id="{98E6E0B5-9270-574F-A10E-09DA8982DB02}"/>
              </a:ext>
            </a:extLst>
          </p:cNvPr>
          <p:cNvSpPr/>
          <p:nvPr/>
        </p:nvSpPr>
        <p:spPr>
          <a:xfrm>
            <a:off x="853440" y="1095523"/>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3200" b="0" i="0" dirty="0">
              <a:latin typeface="Helvetica Regular" pitchFamily="2" charset="0"/>
            </a:endParaRPr>
          </a:p>
        </p:txBody>
      </p:sp>
    </p:spTree>
    <p:extLst>
      <p:ext uri="{BB962C8B-B14F-4D97-AF65-F5344CB8AC3E}">
        <p14:creationId xmlns:p14="http://schemas.microsoft.com/office/powerpoint/2010/main" val="4191273724"/>
      </p:ext>
    </p:extLst>
  </p:cSld>
  <p:clrMap bg1="lt1" tx1="dk1" bg2="lt2" tx2="dk2" accent1="accent1" accent2="accent2" accent3="accent3" accent4="accent4" accent5="accent5" accent6="accent6" hlink="hlink" folHlink="folHlink"/>
  <p:sldLayoutIdLst>
    <p:sldLayoutId id="2147531563" r:id="rId1"/>
    <p:sldLayoutId id="2147531564" r:id="rId2"/>
    <p:sldLayoutId id="2147531565" r:id="rId3"/>
    <p:sldLayoutId id="2147531566" r:id="rId4"/>
    <p:sldLayoutId id="2147531567" r:id="rId5"/>
    <p:sldLayoutId id="2147531568" r:id="rId6"/>
    <p:sldLayoutId id="2147531569" r:id="rId7"/>
    <p:sldLayoutId id="2147531570" r:id="rId8"/>
    <p:sldLayoutId id="2147531571" r:id="rId9"/>
    <p:sldLayoutId id="2147531572" r:id="rId10"/>
    <p:sldLayoutId id="2147531573" r:id="rId11"/>
    <p:sldLayoutId id="2147531574" r:id="rId12"/>
    <p:sldLayoutId id="2147531575" r:id="rId13"/>
    <p:sldLayoutId id="2147531576" r:id="rId14"/>
    <p:sldLayoutId id="2147531577" r:id="rId15"/>
    <p:sldLayoutId id="2147531578" r:id="rId16"/>
  </p:sldLayoutIdLst>
  <p:hf hdr="0" ftr="0"/>
  <p:txStyles>
    <p:titleStyle>
      <a:lvl1pPr algn="l" defTabSz="914377" rtl="0" eaLnBrk="1" latinLnBrk="0" hangingPunct="1">
        <a:lnSpc>
          <a:spcPct val="90000"/>
        </a:lnSpc>
        <a:spcBef>
          <a:spcPct val="0"/>
        </a:spcBef>
        <a:buNone/>
        <a:defRPr sz="3733" b="1" i="0" kern="1200" baseline="0">
          <a:solidFill>
            <a:srgbClr val="58595B"/>
          </a:solidFill>
          <a:latin typeface="Helvetica"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867" b="0" kern="1200">
          <a:solidFill>
            <a:srgbClr val="58595B"/>
          </a:solidFill>
          <a:latin typeface="+mn-lt"/>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5DD5"/>
            </a:gs>
            <a:gs pos="100000">
              <a:srgbClr val="002452"/>
            </a:gs>
          </a:gsLst>
          <a:lin ang="5400000" scaled="1"/>
        </a:gradFill>
        <a:effectLst/>
      </p:bgPr>
    </p:bg>
    <p:spTree>
      <p:nvGrpSpPr>
        <p:cNvPr id="1" name=""/>
        <p:cNvGrpSpPr/>
        <p:nvPr/>
      </p:nvGrpSpPr>
      <p:grpSpPr>
        <a:xfrm>
          <a:off x="0" y="0"/>
          <a:ext cx="0" cy="0"/>
          <a:chOff x="0" y="0"/>
          <a:chExt cx="0" cy="0"/>
        </a:xfrm>
      </p:grpSpPr>
      <p:grpSp>
        <p:nvGrpSpPr>
          <p:cNvPr id="561154" name="Group 1">
            <a:extLst>
              <a:ext uri="{FF2B5EF4-FFF2-40B4-BE49-F238E27FC236}">
                <a16:creationId xmlns:a16="http://schemas.microsoft.com/office/drawing/2014/main" id="{714D1D75-9989-7F48-92CC-F6490B16EBB5}"/>
              </a:ext>
            </a:extLst>
          </p:cNvPr>
          <p:cNvGrpSpPr>
            <a:grpSpLocks/>
          </p:cNvGrpSpPr>
          <p:nvPr/>
        </p:nvGrpSpPr>
        <p:grpSpPr bwMode="auto">
          <a:xfrm>
            <a:off x="2118" y="0"/>
            <a:ext cx="12198349" cy="6851650"/>
            <a:chOff x="0" y="0"/>
            <a:chExt cx="5763" cy="4316"/>
          </a:xfrm>
        </p:grpSpPr>
        <p:sp>
          <p:nvSpPr>
            <p:cNvPr id="669702" name="AutoShape 2">
              <a:extLst>
                <a:ext uri="{FF2B5EF4-FFF2-40B4-BE49-F238E27FC236}">
                  <a16:creationId xmlns:a16="http://schemas.microsoft.com/office/drawing/2014/main" id="{CE13DF34-2178-4947-9E3B-DE5375B31DE9}"/>
                </a:ext>
              </a:extLst>
            </p:cNvPr>
            <p:cNvSpPr>
              <a:spLocks/>
            </p:cNvSpPr>
            <p:nvPr/>
          </p:nvSpPr>
          <p:spPr bwMode="auto">
            <a:xfrm>
              <a:off x="5044" y="2626"/>
              <a:ext cx="719" cy="16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moveTo>
                    <a:pt x="21600" y="920"/>
                  </a:moveTo>
                </a:path>
              </a:pathLst>
            </a:custGeom>
            <a:gradFill rotWithShape="0">
              <a:gsLst>
                <a:gs pos="0">
                  <a:srgbClr val="003978"/>
                </a:gs>
                <a:gs pos="100000">
                  <a:srgbClr val="002148"/>
                </a:gs>
              </a:gsLst>
              <a:lin ang="5400000" scaled="1"/>
            </a:gradFill>
            <a:ln>
              <a:noFill/>
            </a:ln>
          </p:spPr>
          <p:txBody>
            <a:bodyPr/>
            <a:lstStyle/>
            <a:p>
              <a:pPr>
                <a:defRPr/>
              </a:pPr>
              <a:endParaRPr lang="en-US" sz="1350"/>
            </a:p>
          </p:txBody>
        </p:sp>
        <p:sp>
          <p:nvSpPr>
            <p:cNvPr id="669703" name="AutoShape 3">
              <a:extLst>
                <a:ext uri="{FF2B5EF4-FFF2-40B4-BE49-F238E27FC236}">
                  <a16:creationId xmlns:a16="http://schemas.microsoft.com/office/drawing/2014/main" id="{D2089872-78E6-9842-BC56-FE6485EAFE10}"/>
                </a:ext>
              </a:extLst>
            </p:cNvPr>
            <p:cNvSpPr>
              <a:spLocks/>
            </p:cNvSpPr>
            <p:nvPr/>
          </p:nvSpPr>
          <p:spPr bwMode="auto">
            <a:xfrm>
              <a:off x="5385" y="3794"/>
              <a:ext cx="378" cy="5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moveTo>
                    <a:pt x="21600" y="0"/>
                  </a:moveTo>
                </a:path>
              </a:pathLst>
            </a:custGeom>
            <a:gradFill rotWithShape="0">
              <a:gsLst>
                <a:gs pos="0">
                  <a:srgbClr val="003978"/>
                </a:gs>
                <a:gs pos="100000">
                  <a:srgbClr val="002148"/>
                </a:gs>
              </a:gsLst>
              <a:lin ang="5400000" scaled="1"/>
            </a:gradFill>
            <a:ln>
              <a:noFill/>
            </a:ln>
          </p:spPr>
          <p:txBody>
            <a:bodyPr/>
            <a:lstStyle/>
            <a:p>
              <a:pPr>
                <a:defRPr/>
              </a:pPr>
              <a:endParaRPr lang="en-US" sz="1350"/>
            </a:p>
          </p:txBody>
        </p:sp>
        <p:sp>
          <p:nvSpPr>
            <p:cNvPr id="669704" name="AutoShape 4">
              <a:extLst>
                <a:ext uri="{FF2B5EF4-FFF2-40B4-BE49-F238E27FC236}">
                  <a16:creationId xmlns:a16="http://schemas.microsoft.com/office/drawing/2014/main" id="{0DD62CCA-DE0C-D948-803A-78BF7C9BA21A}"/>
                </a:ext>
              </a:extLst>
            </p:cNvPr>
            <p:cNvSpPr>
              <a:spLocks/>
            </p:cNvSpPr>
            <p:nvPr/>
          </p:nvSpPr>
          <p:spPr bwMode="auto">
            <a:xfrm>
              <a:off x="5679" y="4214"/>
              <a:ext cx="84" cy="10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21600"/>
                  </a:moveTo>
                  <a:lnTo>
                    <a:pt x="4629" y="21600"/>
                  </a:lnTo>
                  <a:lnTo>
                    <a:pt x="12343" y="12706"/>
                  </a:lnTo>
                  <a:lnTo>
                    <a:pt x="21600" y="5082"/>
                  </a:lnTo>
                  <a:lnTo>
                    <a:pt x="21600" y="0"/>
                  </a:lnTo>
                  <a:lnTo>
                    <a:pt x="10800" y="11435"/>
                  </a:lnTo>
                  <a:lnTo>
                    <a:pt x="0" y="21600"/>
                  </a:lnTo>
                  <a:close/>
                  <a:moveTo>
                    <a:pt x="0" y="21600"/>
                  </a:moveTo>
                </a:path>
              </a:pathLst>
            </a:custGeom>
            <a:gradFill rotWithShape="0">
              <a:gsLst>
                <a:gs pos="0">
                  <a:srgbClr val="003978"/>
                </a:gs>
                <a:gs pos="100000">
                  <a:srgbClr val="002148"/>
                </a:gs>
              </a:gsLst>
              <a:lin ang="5400000" scaled="1"/>
            </a:gradFill>
            <a:ln>
              <a:noFill/>
            </a:ln>
          </p:spPr>
          <p:txBody>
            <a:bodyPr/>
            <a:lstStyle/>
            <a:p>
              <a:pPr>
                <a:defRPr/>
              </a:pPr>
              <a:endParaRPr lang="en-US" sz="1350"/>
            </a:p>
          </p:txBody>
        </p:sp>
        <p:grpSp>
          <p:nvGrpSpPr>
            <p:cNvPr id="561161" name="Group 5">
              <a:extLst>
                <a:ext uri="{FF2B5EF4-FFF2-40B4-BE49-F238E27FC236}">
                  <a16:creationId xmlns:a16="http://schemas.microsoft.com/office/drawing/2014/main" id="{F79472AE-39B7-5745-A0F4-A3E33E8CF490}"/>
                </a:ext>
              </a:extLst>
            </p:cNvPr>
            <p:cNvGrpSpPr>
              <a:grpSpLocks/>
            </p:cNvGrpSpPr>
            <p:nvPr/>
          </p:nvGrpSpPr>
          <p:grpSpPr bwMode="auto">
            <a:xfrm>
              <a:off x="287" y="0"/>
              <a:ext cx="5098" cy="4316"/>
              <a:chOff x="0" y="0"/>
              <a:chExt cx="5098" cy="4316"/>
            </a:xfrm>
          </p:grpSpPr>
          <p:sp>
            <p:nvSpPr>
              <p:cNvPr id="669725" name="AutoShape 6">
                <a:extLst>
                  <a:ext uri="{FF2B5EF4-FFF2-40B4-BE49-F238E27FC236}">
                    <a16:creationId xmlns:a16="http://schemas.microsoft.com/office/drawing/2014/main" id="{FC5BE7D8-7D59-C74D-9FDB-33ABFF67918B}"/>
                  </a:ext>
                </a:extLst>
              </p:cNvPr>
              <p:cNvSpPr>
                <a:spLocks/>
              </p:cNvSpPr>
              <p:nvPr/>
            </p:nvSpPr>
            <p:spPr bwMode="auto">
              <a:xfrm>
                <a:off x="2501" y="0"/>
                <a:ext cx="72"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18000" y="21600"/>
                    </a:lnTo>
                    <a:lnTo>
                      <a:pt x="21600" y="21600"/>
                    </a:lnTo>
                    <a:lnTo>
                      <a:pt x="3600" y="0"/>
                    </a:lnTo>
                    <a:lnTo>
                      <a:pt x="0" y="0"/>
                    </a:lnTo>
                    <a:close/>
                    <a:moveTo>
                      <a:pt x="0" y="0"/>
                    </a:moveTo>
                  </a:path>
                </a:pathLst>
              </a:custGeom>
              <a:gradFill rotWithShape="0">
                <a:gsLst>
                  <a:gs pos="0">
                    <a:srgbClr val="0062D0"/>
                  </a:gs>
                  <a:gs pos="100000">
                    <a:srgbClr val="00418B"/>
                  </a:gs>
                </a:gsLst>
                <a:lin ang="5400000" scaled="1"/>
              </a:gradFill>
              <a:ln>
                <a:noFill/>
              </a:ln>
            </p:spPr>
            <p:txBody>
              <a:bodyPr/>
              <a:lstStyle/>
              <a:p>
                <a:pPr>
                  <a:defRPr/>
                </a:pPr>
                <a:endParaRPr lang="en-US" sz="1350"/>
              </a:p>
            </p:txBody>
          </p:sp>
          <p:sp>
            <p:nvSpPr>
              <p:cNvPr id="669726" name="AutoShape 7">
                <a:extLst>
                  <a:ext uri="{FF2B5EF4-FFF2-40B4-BE49-F238E27FC236}">
                    <a16:creationId xmlns:a16="http://schemas.microsoft.com/office/drawing/2014/main" id="{9AC24707-C9AA-884C-8C46-A040679F5096}"/>
                  </a:ext>
                </a:extLst>
              </p:cNvPr>
              <p:cNvSpPr>
                <a:spLocks/>
              </p:cNvSpPr>
              <p:nvPr/>
            </p:nvSpPr>
            <p:spPr bwMode="auto">
              <a:xfrm>
                <a:off x="2801" y="0"/>
                <a:ext cx="174"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moveTo>
                      <a:pt x="2979" y="0"/>
                    </a:moveTo>
                  </a:path>
                </a:pathLst>
              </a:custGeom>
              <a:gradFill rotWithShape="0">
                <a:gsLst>
                  <a:gs pos="0">
                    <a:srgbClr val="0062D0"/>
                  </a:gs>
                  <a:gs pos="100000">
                    <a:srgbClr val="00418B"/>
                  </a:gs>
                </a:gsLst>
                <a:lin ang="5400000" scaled="1"/>
              </a:gradFill>
              <a:ln>
                <a:noFill/>
              </a:ln>
            </p:spPr>
            <p:txBody>
              <a:bodyPr/>
              <a:lstStyle/>
              <a:p>
                <a:pPr>
                  <a:defRPr/>
                </a:pPr>
                <a:endParaRPr lang="en-US" sz="1350"/>
              </a:p>
            </p:txBody>
          </p:sp>
          <p:sp>
            <p:nvSpPr>
              <p:cNvPr id="669727" name="AutoShape 8">
                <a:extLst>
                  <a:ext uri="{FF2B5EF4-FFF2-40B4-BE49-F238E27FC236}">
                    <a16:creationId xmlns:a16="http://schemas.microsoft.com/office/drawing/2014/main" id="{59CC04C0-604E-6744-BFED-482E987562C8}"/>
                  </a:ext>
                </a:extLst>
              </p:cNvPr>
              <p:cNvSpPr>
                <a:spLocks/>
              </p:cNvSpPr>
              <p:nvPr/>
            </p:nvSpPr>
            <p:spPr bwMode="auto">
              <a:xfrm>
                <a:off x="3070" y="0"/>
                <a:ext cx="337"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moveTo>
                      <a:pt x="21213" y="10079"/>
                    </a:moveTo>
                  </a:path>
                </a:pathLst>
              </a:custGeom>
              <a:gradFill rotWithShape="0">
                <a:gsLst>
                  <a:gs pos="0">
                    <a:srgbClr val="0062D0"/>
                  </a:gs>
                  <a:gs pos="100000">
                    <a:srgbClr val="00418B"/>
                  </a:gs>
                </a:gsLst>
                <a:lin ang="5400000" scaled="1"/>
              </a:gradFill>
              <a:ln>
                <a:noFill/>
              </a:ln>
            </p:spPr>
            <p:txBody>
              <a:bodyPr/>
              <a:lstStyle/>
              <a:p>
                <a:pPr>
                  <a:defRPr/>
                </a:pPr>
                <a:endParaRPr lang="en-US" sz="1350"/>
              </a:p>
            </p:txBody>
          </p:sp>
          <p:sp>
            <p:nvSpPr>
              <p:cNvPr id="669728" name="AutoShape 9">
                <a:extLst>
                  <a:ext uri="{FF2B5EF4-FFF2-40B4-BE49-F238E27FC236}">
                    <a16:creationId xmlns:a16="http://schemas.microsoft.com/office/drawing/2014/main" id="{A37C94B3-557D-AE42-815D-D9920A265D4E}"/>
                  </a:ext>
                </a:extLst>
              </p:cNvPr>
              <p:cNvSpPr>
                <a:spLocks/>
              </p:cNvSpPr>
              <p:nvPr/>
            </p:nvSpPr>
            <p:spPr bwMode="auto">
              <a:xfrm>
                <a:off x="3388" y="0"/>
                <a:ext cx="427"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moveTo>
                      <a:pt x="20990" y="9629"/>
                    </a:moveTo>
                  </a:path>
                </a:pathLst>
              </a:custGeom>
              <a:gradFill rotWithShape="0">
                <a:gsLst>
                  <a:gs pos="0">
                    <a:srgbClr val="0062D0"/>
                  </a:gs>
                  <a:gs pos="100000">
                    <a:srgbClr val="00418B"/>
                  </a:gs>
                </a:gsLst>
                <a:lin ang="5400000" scaled="1"/>
              </a:gradFill>
              <a:ln>
                <a:noFill/>
              </a:ln>
            </p:spPr>
            <p:txBody>
              <a:bodyPr/>
              <a:lstStyle/>
              <a:p>
                <a:pPr>
                  <a:defRPr/>
                </a:pPr>
                <a:endParaRPr lang="en-US" sz="1350"/>
              </a:p>
            </p:txBody>
          </p:sp>
          <p:sp>
            <p:nvSpPr>
              <p:cNvPr id="669729" name="AutoShape 10">
                <a:extLst>
                  <a:ext uri="{FF2B5EF4-FFF2-40B4-BE49-F238E27FC236}">
                    <a16:creationId xmlns:a16="http://schemas.microsoft.com/office/drawing/2014/main" id="{94B15958-46BC-C745-8005-74DEC201D5E7}"/>
                  </a:ext>
                </a:extLst>
              </p:cNvPr>
              <p:cNvSpPr>
                <a:spLocks/>
              </p:cNvSpPr>
              <p:nvPr/>
            </p:nvSpPr>
            <p:spPr bwMode="auto">
              <a:xfrm>
                <a:off x="3658" y="0"/>
                <a:ext cx="558"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moveTo>
                      <a:pt x="21600" y="10109"/>
                    </a:moveTo>
                  </a:path>
                </a:pathLst>
              </a:custGeom>
              <a:gradFill rotWithShape="0">
                <a:gsLst>
                  <a:gs pos="0">
                    <a:srgbClr val="0062D0"/>
                  </a:gs>
                  <a:gs pos="100000">
                    <a:srgbClr val="00418B"/>
                  </a:gs>
                </a:gsLst>
                <a:lin ang="5400000" scaled="1"/>
              </a:gradFill>
              <a:ln>
                <a:noFill/>
              </a:ln>
            </p:spPr>
            <p:txBody>
              <a:bodyPr/>
              <a:lstStyle/>
              <a:p>
                <a:pPr>
                  <a:defRPr/>
                </a:pPr>
                <a:endParaRPr lang="en-US" sz="1350"/>
              </a:p>
            </p:txBody>
          </p:sp>
          <p:sp>
            <p:nvSpPr>
              <p:cNvPr id="669730" name="AutoShape 11">
                <a:extLst>
                  <a:ext uri="{FF2B5EF4-FFF2-40B4-BE49-F238E27FC236}">
                    <a16:creationId xmlns:a16="http://schemas.microsoft.com/office/drawing/2014/main" id="{71469C8F-9082-CD40-A155-B78F00C5608F}"/>
                  </a:ext>
                </a:extLst>
              </p:cNvPr>
              <p:cNvSpPr>
                <a:spLocks/>
              </p:cNvSpPr>
              <p:nvPr/>
            </p:nvSpPr>
            <p:spPr bwMode="auto">
              <a:xfrm>
                <a:off x="3958" y="0"/>
                <a:ext cx="690"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moveTo>
                      <a:pt x="21600" y="10440"/>
                    </a:moveTo>
                  </a:path>
                </a:pathLst>
              </a:custGeom>
              <a:gradFill rotWithShape="0">
                <a:gsLst>
                  <a:gs pos="0">
                    <a:srgbClr val="0062D0"/>
                  </a:gs>
                  <a:gs pos="100000">
                    <a:srgbClr val="00418B"/>
                  </a:gs>
                </a:gsLst>
                <a:lin ang="5400000" scaled="1"/>
              </a:gradFill>
              <a:ln>
                <a:noFill/>
              </a:ln>
            </p:spPr>
            <p:txBody>
              <a:bodyPr/>
              <a:lstStyle/>
              <a:p>
                <a:pPr>
                  <a:defRPr/>
                </a:pPr>
                <a:endParaRPr lang="en-US" sz="1350"/>
              </a:p>
            </p:txBody>
          </p:sp>
          <p:sp>
            <p:nvSpPr>
              <p:cNvPr id="669731" name="AutoShape 12">
                <a:extLst>
                  <a:ext uri="{FF2B5EF4-FFF2-40B4-BE49-F238E27FC236}">
                    <a16:creationId xmlns:a16="http://schemas.microsoft.com/office/drawing/2014/main" id="{B415B55E-CEF8-F74A-8547-E064F7031164}"/>
                  </a:ext>
                </a:extLst>
              </p:cNvPr>
              <p:cNvSpPr>
                <a:spLocks/>
              </p:cNvSpPr>
              <p:nvPr/>
            </p:nvSpPr>
            <p:spPr bwMode="auto">
              <a:xfrm>
                <a:off x="4234" y="0"/>
                <a:ext cx="864"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600" h="21600">
                    <a:moveTo>
                      <a:pt x="21449" y="10650"/>
                    </a:moveTo>
                    <a:lnTo>
                      <a:pt x="20847" y="9178"/>
                    </a:lnTo>
                    <a:lnTo>
                      <a:pt x="20270" y="8428"/>
                    </a:lnTo>
                    <a:lnTo>
                      <a:pt x="19668" y="7712"/>
                    </a:lnTo>
                    <a:lnTo>
                      <a:pt x="18765" y="6991"/>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8464" y="7022"/>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8163" y="15810"/>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8464" y="15840"/>
                    </a:lnTo>
                    <a:lnTo>
                      <a:pt x="19518" y="15119"/>
                    </a:lnTo>
                    <a:lnTo>
                      <a:pt x="20270" y="14368"/>
                    </a:lnTo>
                    <a:lnTo>
                      <a:pt x="20847" y="13648"/>
                    </a:lnTo>
                    <a:lnTo>
                      <a:pt x="21148" y="12902"/>
                    </a:lnTo>
                    <a:lnTo>
                      <a:pt x="21449" y="12151"/>
                    </a:lnTo>
                    <a:lnTo>
                      <a:pt x="21600" y="11401"/>
                    </a:lnTo>
                    <a:lnTo>
                      <a:pt x="21449" y="10650"/>
                    </a:lnTo>
                    <a:close/>
                    <a:moveTo>
                      <a:pt x="21449" y="10650"/>
                    </a:moveTo>
                  </a:path>
                </a:pathLst>
              </a:custGeom>
              <a:gradFill rotWithShape="0">
                <a:gsLst>
                  <a:gs pos="0">
                    <a:srgbClr val="0062D0"/>
                  </a:gs>
                  <a:gs pos="100000">
                    <a:srgbClr val="00418B"/>
                  </a:gs>
                </a:gsLst>
                <a:lin ang="5400000" scaled="1"/>
              </a:gradFill>
              <a:ln>
                <a:noFill/>
              </a:ln>
            </p:spPr>
            <p:txBody>
              <a:bodyPr/>
              <a:lstStyle/>
              <a:p>
                <a:pPr>
                  <a:defRPr/>
                </a:pPr>
                <a:endParaRPr lang="en-US" sz="1350"/>
              </a:p>
            </p:txBody>
          </p:sp>
          <p:sp>
            <p:nvSpPr>
              <p:cNvPr id="669732" name="AutoShape 13">
                <a:extLst>
                  <a:ext uri="{FF2B5EF4-FFF2-40B4-BE49-F238E27FC236}">
                    <a16:creationId xmlns:a16="http://schemas.microsoft.com/office/drawing/2014/main" id="{3DF4ED04-4314-C047-9550-D048A7F8CF7C}"/>
                  </a:ext>
                </a:extLst>
              </p:cNvPr>
              <p:cNvSpPr>
                <a:spLocks/>
              </p:cNvSpPr>
              <p:nvPr/>
            </p:nvSpPr>
            <p:spPr bwMode="auto">
              <a:xfrm>
                <a:off x="2111" y="0"/>
                <a:ext cx="150"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moveTo>
                      <a:pt x="2609" y="9719"/>
                    </a:moveTo>
                  </a:path>
                </a:pathLst>
              </a:custGeom>
              <a:gradFill rotWithShape="0">
                <a:gsLst>
                  <a:gs pos="0">
                    <a:srgbClr val="0062D0"/>
                  </a:gs>
                  <a:gs pos="100000">
                    <a:srgbClr val="00418B"/>
                  </a:gs>
                </a:gsLst>
                <a:lin ang="5400000" scaled="1"/>
              </a:gradFill>
              <a:ln>
                <a:noFill/>
              </a:ln>
            </p:spPr>
            <p:txBody>
              <a:bodyPr/>
              <a:lstStyle/>
              <a:p>
                <a:pPr>
                  <a:defRPr/>
                </a:pPr>
                <a:endParaRPr lang="en-US" sz="1350"/>
              </a:p>
            </p:txBody>
          </p:sp>
          <p:sp>
            <p:nvSpPr>
              <p:cNvPr id="669733" name="AutoShape 14">
                <a:extLst>
                  <a:ext uri="{FF2B5EF4-FFF2-40B4-BE49-F238E27FC236}">
                    <a16:creationId xmlns:a16="http://schemas.microsoft.com/office/drawing/2014/main" id="{3DDA045E-3C55-2848-8DB1-71F92E4CB7B1}"/>
                  </a:ext>
                </a:extLst>
              </p:cNvPr>
              <p:cNvSpPr>
                <a:spLocks/>
              </p:cNvSpPr>
              <p:nvPr/>
            </p:nvSpPr>
            <p:spPr bwMode="auto">
              <a:xfrm>
                <a:off x="1679" y="0"/>
                <a:ext cx="300"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moveTo>
                      <a:pt x="1300" y="10320"/>
                    </a:moveTo>
                  </a:path>
                </a:pathLst>
              </a:custGeom>
              <a:gradFill rotWithShape="0">
                <a:gsLst>
                  <a:gs pos="0">
                    <a:srgbClr val="0062D0"/>
                  </a:gs>
                  <a:gs pos="100000">
                    <a:srgbClr val="00418B"/>
                  </a:gs>
                </a:gsLst>
                <a:lin ang="5400000" scaled="1"/>
              </a:gradFill>
              <a:ln>
                <a:noFill/>
              </a:ln>
            </p:spPr>
            <p:txBody>
              <a:bodyPr/>
              <a:lstStyle/>
              <a:p>
                <a:pPr>
                  <a:defRPr/>
                </a:pPr>
                <a:endParaRPr lang="en-US" sz="1350"/>
              </a:p>
            </p:txBody>
          </p:sp>
          <p:sp>
            <p:nvSpPr>
              <p:cNvPr id="669734" name="AutoShape 15">
                <a:extLst>
                  <a:ext uri="{FF2B5EF4-FFF2-40B4-BE49-F238E27FC236}">
                    <a16:creationId xmlns:a16="http://schemas.microsoft.com/office/drawing/2014/main" id="{E2C14A52-BC38-1945-8FED-1D9C81F1F102}"/>
                  </a:ext>
                </a:extLst>
              </p:cNvPr>
              <p:cNvSpPr>
                <a:spLocks/>
              </p:cNvSpPr>
              <p:nvPr/>
            </p:nvSpPr>
            <p:spPr bwMode="auto">
              <a:xfrm>
                <a:off x="1278" y="0"/>
                <a:ext cx="425"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moveTo>
                      <a:pt x="21600" y="0"/>
                    </a:moveTo>
                  </a:path>
                </a:pathLst>
              </a:custGeom>
              <a:gradFill rotWithShape="0">
                <a:gsLst>
                  <a:gs pos="0">
                    <a:srgbClr val="0062D0"/>
                  </a:gs>
                  <a:gs pos="100000">
                    <a:srgbClr val="00418B"/>
                  </a:gs>
                </a:gsLst>
                <a:lin ang="5400000" scaled="1"/>
              </a:gradFill>
              <a:ln>
                <a:noFill/>
              </a:ln>
            </p:spPr>
            <p:txBody>
              <a:bodyPr/>
              <a:lstStyle/>
              <a:p>
                <a:pPr>
                  <a:defRPr/>
                </a:pPr>
                <a:endParaRPr lang="en-US" sz="1350"/>
              </a:p>
            </p:txBody>
          </p:sp>
          <p:sp>
            <p:nvSpPr>
              <p:cNvPr id="669735" name="AutoShape 16">
                <a:extLst>
                  <a:ext uri="{FF2B5EF4-FFF2-40B4-BE49-F238E27FC236}">
                    <a16:creationId xmlns:a16="http://schemas.microsoft.com/office/drawing/2014/main" id="{CFE1C575-8CE3-344A-8E51-8782BDC4C64E}"/>
                  </a:ext>
                </a:extLst>
              </p:cNvPr>
              <p:cNvSpPr>
                <a:spLocks/>
              </p:cNvSpPr>
              <p:nvPr/>
            </p:nvSpPr>
            <p:spPr bwMode="auto">
              <a:xfrm>
                <a:off x="840" y="0"/>
                <a:ext cx="575"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moveTo>
                      <a:pt x="452" y="10740"/>
                    </a:moveTo>
                  </a:path>
                </a:pathLst>
              </a:custGeom>
              <a:gradFill rotWithShape="0">
                <a:gsLst>
                  <a:gs pos="0">
                    <a:srgbClr val="0062D0"/>
                  </a:gs>
                  <a:gs pos="100000">
                    <a:srgbClr val="00418B"/>
                  </a:gs>
                </a:gsLst>
                <a:lin ang="5400000" scaled="1"/>
              </a:gradFill>
              <a:ln>
                <a:noFill/>
              </a:ln>
            </p:spPr>
            <p:txBody>
              <a:bodyPr/>
              <a:lstStyle/>
              <a:p>
                <a:pPr>
                  <a:defRPr/>
                </a:pPr>
                <a:endParaRPr lang="en-US" sz="1350"/>
              </a:p>
            </p:txBody>
          </p:sp>
          <p:sp>
            <p:nvSpPr>
              <p:cNvPr id="669736" name="AutoShape 17">
                <a:extLst>
                  <a:ext uri="{FF2B5EF4-FFF2-40B4-BE49-F238E27FC236}">
                    <a16:creationId xmlns:a16="http://schemas.microsoft.com/office/drawing/2014/main" id="{DA39B1D6-4454-2941-A5DE-93C262558809}"/>
                  </a:ext>
                </a:extLst>
              </p:cNvPr>
              <p:cNvSpPr>
                <a:spLocks/>
              </p:cNvSpPr>
              <p:nvPr/>
            </p:nvSpPr>
            <p:spPr bwMode="auto">
              <a:xfrm>
                <a:off x="414" y="0"/>
                <a:ext cx="737"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moveTo>
                      <a:pt x="353" y="10500"/>
                    </a:moveTo>
                  </a:path>
                </a:pathLst>
              </a:custGeom>
              <a:gradFill rotWithShape="0">
                <a:gsLst>
                  <a:gs pos="0">
                    <a:srgbClr val="0062D0"/>
                  </a:gs>
                  <a:gs pos="100000">
                    <a:srgbClr val="00418B"/>
                  </a:gs>
                </a:gsLst>
                <a:lin ang="5400000" scaled="1"/>
              </a:gradFill>
              <a:ln>
                <a:noFill/>
              </a:ln>
            </p:spPr>
            <p:txBody>
              <a:bodyPr/>
              <a:lstStyle/>
              <a:p>
                <a:pPr>
                  <a:defRPr/>
                </a:pPr>
                <a:endParaRPr lang="en-US" sz="1350"/>
              </a:p>
            </p:txBody>
          </p:sp>
          <p:sp>
            <p:nvSpPr>
              <p:cNvPr id="669737" name="AutoShape 18">
                <a:extLst>
                  <a:ext uri="{FF2B5EF4-FFF2-40B4-BE49-F238E27FC236}">
                    <a16:creationId xmlns:a16="http://schemas.microsoft.com/office/drawing/2014/main" id="{7E7DE580-B2CE-4648-BD47-0E3A9A8646A7}"/>
                  </a:ext>
                </a:extLst>
              </p:cNvPr>
              <p:cNvSpPr>
                <a:spLocks/>
              </p:cNvSpPr>
              <p:nvPr/>
            </p:nvSpPr>
            <p:spPr bwMode="auto">
              <a:xfrm>
                <a:off x="0" y="0"/>
                <a:ext cx="840" cy="4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4503" y="1922"/>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moveTo>
                      <a:pt x="465" y="9749"/>
                    </a:moveTo>
                  </a:path>
                </a:pathLst>
              </a:custGeom>
              <a:gradFill rotWithShape="0">
                <a:gsLst>
                  <a:gs pos="0">
                    <a:srgbClr val="0062D0"/>
                  </a:gs>
                  <a:gs pos="100000">
                    <a:srgbClr val="00418B"/>
                  </a:gs>
                </a:gsLst>
                <a:lin ang="5400000" scaled="1"/>
              </a:gradFill>
              <a:ln>
                <a:noFill/>
              </a:ln>
            </p:spPr>
            <p:txBody>
              <a:bodyPr/>
              <a:lstStyle/>
              <a:p>
                <a:pPr>
                  <a:defRPr/>
                </a:pPr>
                <a:endParaRPr lang="en-US" sz="1350"/>
              </a:p>
            </p:txBody>
          </p:sp>
        </p:grpSp>
        <p:sp>
          <p:nvSpPr>
            <p:cNvPr id="669706" name="AutoShape 19">
              <a:extLst>
                <a:ext uri="{FF2B5EF4-FFF2-40B4-BE49-F238E27FC236}">
                  <a16:creationId xmlns:a16="http://schemas.microsoft.com/office/drawing/2014/main" id="{A95D304E-FA34-334F-ADBF-CDDB47CBEA05}"/>
                </a:ext>
              </a:extLst>
            </p:cNvPr>
            <p:cNvSpPr>
              <a:spLocks/>
            </p:cNvSpPr>
            <p:nvPr/>
          </p:nvSpPr>
          <p:spPr bwMode="auto">
            <a:xfrm>
              <a:off x="5" y="2901"/>
              <a:ext cx="606" cy="141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moveTo>
                    <a:pt x="0" y="824"/>
                  </a:moveTo>
                </a:path>
              </a:pathLst>
            </a:custGeom>
            <a:gradFill rotWithShape="0">
              <a:gsLst>
                <a:gs pos="0">
                  <a:srgbClr val="003978"/>
                </a:gs>
                <a:gs pos="100000">
                  <a:srgbClr val="002148"/>
                </a:gs>
              </a:gsLst>
              <a:lin ang="5400000" scaled="1"/>
            </a:gradFill>
            <a:ln>
              <a:noFill/>
            </a:ln>
          </p:spPr>
          <p:txBody>
            <a:bodyPr/>
            <a:lstStyle/>
            <a:p>
              <a:pPr>
                <a:defRPr/>
              </a:pPr>
              <a:endParaRPr lang="en-US" sz="1350"/>
            </a:p>
          </p:txBody>
        </p:sp>
        <p:sp>
          <p:nvSpPr>
            <p:cNvPr id="669707" name="AutoShape 20">
              <a:extLst>
                <a:ext uri="{FF2B5EF4-FFF2-40B4-BE49-F238E27FC236}">
                  <a16:creationId xmlns:a16="http://schemas.microsoft.com/office/drawing/2014/main" id="{8772F3F2-5DF6-0A46-A34C-A4A73698118D}"/>
                </a:ext>
              </a:extLst>
            </p:cNvPr>
            <p:cNvSpPr>
              <a:spLocks/>
            </p:cNvSpPr>
            <p:nvPr/>
          </p:nvSpPr>
          <p:spPr bwMode="auto">
            <a:xfrm>
              <a:off x="5" y="3890"/>
              <a:ext cx="228" cy="42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1521"/>
                  </a:moveTo>
                  <a:lnTo>
                    <a:pt x="10277" y="12169"/>
                  </a:lnTo>
                  <a:lnTo>
                    <a:pt x="20458" y="21600"/>
                  </a:lnTo>
                  <a:lnTo>
                    <a:pt x="21600" y="21600"/>
                  </a:lnTo>
                  <a:lnTo>
                    <a:pt x="15891" y="16732"/>
                  </a:lnTo>
                  <a:lnTo>
                    <a:pt x="10848" y="11256"/>
                  </a:lnTo>
                  <a:lnTo>
                    <a:pt x="0" y="0"/>
                  </a:lnTo>
                  <a:lnTo>
                    <a:pt x="0" y="1521"/>
                  </a:lnTo>
                  <a:close/>
                  <a:moveTo>
                    <a:pt x="0" y="1521"/>
                  </a:moveTo>
                </a:path>
              </a:pathLst>
            </a:custGeom>
            <a:gradFill rotWithShape="0">
              <a:gsLst>
                <a:gs pos="0">
                  <a:srgbClr val="003978"/>
                </a:gs>
                <a:gs pos="100000">
                  <a:srgbClr val="002148"/>
                </a:gs>
              </a:gsLst>
              <a:lin ang="5400000" scaled="1"/>
            </a:gradFill>
            <a:ln>
              <a:noFill/>
            </a:ln>
          </p:spPr>
          <p:txBody>
            <a:bodyPr/>
            <a:lstStyle/>
            <a:p>
              <a:pPr>
                <a:defRPr/>
              </a:pPr>
              <a:endParaRPr lang="en-US" sz="1350"/>
            </a:p>
          </p:txBody>
        </p:sp>
        <p:sp>
          <p:nvSpPr>
            <p:cNvPr id="669708" name="AutoShape 21">
              <a:extLst>
                <a:ext uri="{FF2B5EF4-FFF2-40B4-BE49-F238E27FC236}">
                  <a16:creationId xmlns:a16="http://schemas.microsoft.com/office/drawing/2014/main" id="{C260BA47-14B4-FB49-B8B8-A75DC773E16F}"/>
                </a:ext>
              </a:extLst>
            </p:cNvPr>
            <p:cNvSpPr>
              <a:spLocks/>
            </p:cNvSpPr>
            <p:nvPr/>
          </p:nvSpPr>
          <p:spPr bwMode="auto">
            <a:xfrm>
              <a:off x="4775" y="0"/>
              <a:ext cx="984" cy="178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21600" y="21600"/>
                  </a:moveTo>
                  <a:lnTo>
                    <a:pt x="21600" y="20802"/>
                  </a:lnTo>
                  <a:lnTo>
                    <a:pt x="21336" y="20149"/>
                  </a:lnTo>
                  <a:lnTo>
                    <a:pt x="21072" y="19508"/>
                  </a:lnTo>
                  <a:lnTo>
                    <a:pt x="20279" y="17984"/>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moveTo>
                    <a:pt x="21600" y="21600"/>
                  </a:moveTo>
                </a:path>
              </a:pathLst>
            </a:custGeom>
            <a:gradFill rotWithShape="0">
              <a:gsLst>
                <a:gs pos="0">
                  <a:srgbClr val="0062D0"/>
                </a:gs>
                <a:gs pos="100000">
                  <a:srgbClr val="005CC4"/>
                </a:gs>
              </a:gsLst>
              <a:lin ang="5400000" scaled="1"/>
            </a:gradFill>
            <a:ln>
              <a:noFill/>
            </a:ln>
          </p:spPr>
          <p:txBody>
            <a:bodyPr/>
            <a:lstStyle/>
            <a:p>
              <a:pPr>
                <a:defRPr/>
              </a:pPr>
              <a:endParaRPr lang="en-US" sz="1350"/>
            </a:p>
          </p:txBody>
        </p:sp>
        <p:sp>
          <p:nvSpPr>
            <p:cNvPr id="669709" name="AutoShape 22">
              <a:extLst>
                <a:ext uri="{FF2B5EF4-FFF2-40B4-BE49-F238E27FC236}">
                  <a16:creationId xmlns:a16="http://schemas.microsoft.com/office/drawing/2014/main" id="{A25B384E-F8A7-6F4B-8BE9-FE3E0ED8F962}"/>
                </a:ext>
              </a:extLst>
            </p:cNvPr>
            <p:cNvSpPr>
              <a:spLocks/>
            </p:cNvSpPr>
            <p:nvPr/>
          </p:nvSpPr>
          <p:spPr bwMode="auto">
            <a:xfrm>
              <a:off x="5040" y="0"/>
              <a:ext cx="719" cy="84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moveTo>
                    <a:pt x="21600" y="21600"/>
                  </a:moveTo>
                </a:path>
              </a:pathLst>
            </a:custGeom>
            <a:solidFill>
              <a:srgbClr val="0062D0"/>
            </a:solidFill>
            <a:ln>
              <a:noFill/>
            </a:ln>
          </p:spPr>
          <p:txBody>
            <a:bodyPr/>
            <a:lstStyle/>
            <a:p>
              <a:pPr>
                <a:defRPr/>
              </a:pPr>
              <a:endParaRPr lang="en-US" sz="1350"/>
            </a:p>
          </p:txBody>
        </p:sp>
        <p:sp>
          <p:nvSpPr>
            <p:cNvPr id="669710" name="AutoShape 23">
              <a:extLst>
                <a:ext uri="{FF2B5EF4-FFF2-40B4-BE49-F238E27FC236}">
                  <a16:creationId xmlns:a16="http://schemas.microsoft.com/office/drawing/2014/main" id="{B7115593-BCF5-9249-93AC-43EDA9D26CC3}"/>
                </a:ext>
              </a:extLst>
            </p:cNvPr>
            <p:cNvSpPr>
              <a:spLocks/>
            </p:cNvSpPr>
            <p:nvPr/>
          </p:nvSpPr>
          <p:spPr bwMode="auto">
            <a:xfrm>
              <a:off x="5351" y="0"/>
              <a:ext cx="408" cy="4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21600" y="21600"/>
                  </a:moveTo>
                  <a:lnTo>
                    <a:pt x="21600" y="20661"/>
                  </a:lnTo>
                  <a:lnTo>
                    <a:pt x="11782" y="10017"/>
                  </a:lnTo>
                  <a:lnTo>
                    <a:pt x="637" y="0"/>
                  </a:lnTo>
                  <a:lnTo>
                    <a:pt x="0" y="0"/>
                  </a:lnTo>
                  <a:lnTo>
                    <a:pt x="5732" y="5322"/>
                  </a:lnTo>
                  <a:lnTo>
                    <a:pt x="11463" y="10643"/>
                  </a:lnTo>
                  <a:lnTo>
                    <a:pt x="21600" y="21600"/>
                  </a:lnTo>
                  <a:close/>
                  <a:moveTo>
                    <a:pt x="21600" y="21600"/>
                  </a:moveTo>
                </a:path>
              </a:pathLst>
            </a:custGeom>
            <a:solidFill>
              <a:srgbClr val="0062D0"/>
            </a:solidFill>
            <a:ln>
              <a:noFill/>
            </a:ln>
          </p:spPr>
          <p:txBody>
            <a:bodyPr/>
            <a:lstStyle/>
            <a:p>
              <a:pPr>
                <a:defRPr/>
              </a:pPr>
              <a:endParaRPr lang="en-US" sz="1350"/>
            </a:p>
          </p:txBody>
        </p:sp>
        <p:sp>
          <p:nvSpPr>
            <p:cNvPr id="669711" name="AutoShape 24">
              <a:extLst>
                <a:ext uri="{FF2B5EF4-FFF2-40B4-BE49-F238E27FC236}">
                  <a16:creationId xmlns:a16="http://schemas.microsoft.com/office/drawing/2014/main" id="{796FACCE-BE67-9F4A-9C63-527414CBD24F}"/>
                </a:ext>
              </a:extLst>
            </p:cNvPr>
            <p:cNvSpPr>
              <a:spLocks/>
            </p:cNvSpPr>
            <p:nvPr/>
          </p:nvSpPr>
          <p:spPr bwMode="auto">
            <a:xfrm>
              <a:off x="5" y="0"/>
              <a:ext cx="858" cy="140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moveTo>
                    <a:pt x="0" y="20864"/>
                  </a:moveTo>
                </a:path>
              </a:pathLst>
            </a:custGeom>
            <a:gradFill rotWithShape="0">
              <a:gsLst>
                <a:gs pos="0">
                  <a:srgbClr val="0062D0"/>
                </a:gs>
                <a:gs pos="100000">
                  <a:srgbClr val="005CC4"/>
                </a:gs>
              </a:gsLst>
              <a:lin ang="5400000" scaled="1"/>
            </a:gradFill>
            <a:ln>
              <a:noFill/>
            </a:ln>
          </p:spPr>
          <p:txBody>
            <a:bodyPr/>
            <a:lstStyle/>
            <a:p>
              <a:pPr>
                <a:defRPr/>
              </a:pPr>
              <a:endParaRPr lang="en-US" sz="1350"/>
            </a:p>
          </p:txBody>
        </p:sp>
        <p:sp>
          <p:nvSpPr>
            <p:cNvPr id="669712" name="AutoShape 25">
              <a:extLst>
                <a:ext uri="{FF2B5EF4-FFF2-40B4-BE49-F238E27FC236}">
                  <a16:creationId xmlns:a16="http://schemas.microsoft.com/office/drawing/2014/main" id="{3DA2618E-877B-104A-B64E-968AD32530F6}"/>
                </a:ext>
              </a:extLst>
            </p:cNvPr>
            <p:cNvSpPr>
              <a:spLocks/>
            </p:cNvSpPr>
            <p:nvPr/>
          </p:nvSpPr>
          <p:spPr bwMode="auto">
            <a:xfrm>
              <a:off x="5" y="0"/>
              <a:ext cx="588" cy="5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moveTo>
                    <a:pt x="21600" y="0"/>
                  </a:moveTo>
                </a:path>
              </a:pathLst>
            </a:custGeom>
            <a:solidFill>
              <a:srgbClr val="0062D0"/>
            </a:solidFill>
            <a:ln>
              <a:noFill/>
            </a:ln>
          </p:spPr>
          <p:txBody>
            <a:bodyPr/>
            <a:lstStyle/>
            <a:p>
              <a:pPr>
                <a:defRPr/>
              </a:pPr>
              <a:endParaRPr lang="en-US" sz="1350"/>
            </a:p>
          </p:txBody>
        </p:sp>
        <p:sp>
          <p:nvSpPr>
            <p:cNvPr id="669713" name="AutoShape 26">
              <a:extLst>
                <a:ext uri="{FF2B5EF4-FFF2-40B4-BE49-F238E27FC236}">
                  <a16:creationId xmlns:a16="http://schemas.microsoft.com/office/drawing/2014/main" id="{9EFECCB1-33A8-B04C-8018-F3C3A986C82A}"/>
                </a:ext>
              </a:extLst>
            </p:cNvPr>
            <p:cNvSpPr>
              <a:spLocks/>
            </p:cNvSpPr>
            <p:nvPr/>
          </p:nvSpPr>
          <p:spPr bwMode="auto">
            <a:xfrm>
              <a:off x="5" y="0"/>
              <a:ext cx="270" cy="2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21600" y="0"/>
                  </a:moveTo>
                  <a:lnTo>
                    <a:pt x="20155" y="0"/>
                  </a:lnTo>
                  <a:lnTo>
                    <a:pt x="9636" y="9771"/>
                  </a:lnTo>
                  <a:lnTo>
                    <a:pt x="4818" y="14914"/>
                  </a:lnTo>
                  <a:lnTo>
                    <a:pt x="0" y="20057"/>
                  </a:lnTo>
                  <a:lnTo>
                    <a:pt x="0" y="21600"/>
                  </a:lnTo>
                  <a:lnTo>
                    <a:pt x="10117" y="10286"/>
                  </a:lnTo>
                  <a:lnTo>
                    <a:pt x="21600" y="0"/>
                  </a:lnTo>
                  <a:close/>
                  <a:moveTo>
                    <a:pt x="21600" y="0"/>
                  </a:moveTo>
                </a:path>
              </a:pathLst>
            </a:custGeom>
            <a:solidFill>
              <a:srgbClr val="0062D0"/>
            </a:solidFill>
            <a:ln>
              <a:noFill/>
            </a:ln>
          </p:spPr>
          <p:txBody>
            <a:bodyPr/>
            <a:lstStyle/>
            <a:p>
              <a:pPr>
                <a:defRPr/>
              </a:pPr>
              <a:endParaRPr lang="en-US" sz="1350"/>
            </a:p>
          </p:txBody>
        </p:sp>
        <p:sp>
          <p:nvSpPr>
            <p:cNvPr id="669714" name="Line 27">
              <a:extLst>
                <a:ext uri="{FF2B5EF4-FFF2-40B4-BE49-F238E27FC236}">
                  <a16:creationId xmlns:a16="http://schemas.microsoft.com/office/drawing/2014/main" id="{DBEE1A31-E688-9348-B6D7-17DB494E4B7E}"/>
                </a:ext>
              </a:extLst>
            </p:cNvPr>
            <p:cNvSpPr>
              <a:spLocks noChangeShapeType="1"/>
            </p:cNvSpPr>
            <p:nvPr/>
          </p:nvSpPr>
          <p:spPr bwMode="auto">
            <a:xfrm>
              <a:off x="0" y="2749"/>
              <a:ext cx="5758" cy="0"/>
            </a:xfrm>
            <a:prstGeom prst="line">
              <a:avLst/>
            </a:prstGeom>
            <a:noFill/>
            <a:ln w="9525">
              <a:solidFill>
                <a:srgbClr val="0062D0"/>
              </a:solidFill>
              <a:round/>
              <a:headEnd/>
              <a:tailEnd/>
            </a:ln>
          </p:spPr>
          <p:txBody>
            <a:bodyPr/>
            <a:lstStyle/>
            <a:p>
              <a:pPr>
                <a:defRPr/>
              </a:pPr>
              <a:endParaRPr lang="en-US" sz="1350"/>
            </a:p>
          </p:txBody>
        </p:sp>
        <p:sp>
          <p:nvSpPr>
            <p:cNvPr id="669715" name="Line 28">
              <a:extLst>
                <a:ext uri="{FF2B5EF4-FFF2-40B4-BE49-F238E27FC236}">
                  <a16:creationId xmlns:a16="http://schemas.microsoft.com/office/drawing/2014/main" id="{6B17CBE7-A21C-4C44-9DFC-9175239E5B95}"/>
                </a:ext>
              </a:extLst>
            </p:cNvPr>
            <p:cNvSpPr>
              <a:spLocks noChangeShapeType="1"/>
            </p:cNvSpPr>
            <p:nvPr/>
          </p:nvSpPr>
          <p:spPr bwMode="auto">
            <a:xfrm>
              <a:off x="0" y="2356"/>
              <a:ext cx="5758" cy="0"/>
            </a:xfrm>
            <a:prstGeom prst="line">
              <a:avLst/>
            </a:prstGeom>
            <a:noFill/>
            <a:ln w="9525">
              <a:solidFill>
                <a:srgbClr val="0062D0"/>
              </a:solidFill>
              <a:round/>
              <a:headEnd/>
              <a:tailEnd/>
            </a:ln>
          </p:spPr>
          <p:txBody>
            <a:bodyPr/>
            <a:lstStyle/>
            <a:p>
              <a:pPr>
                <a:defRPr/>
              </a:pPr>
              <a:endParaRPr lang="en-US" sz="1350"/>
            </a:p>
          </p:txBody>
        </p:sp>
        <p:sp>
          <p:nvSpPr>
            <p:cNvPr id="669716" name="Line 29">
              <a:extLst>
                <a:ext uri="{FF2B5EF4-FFF2-40B4-BE49-F238E27FC236}">
                  <a16:creationId xmlns:a16="http://schemas.microsoft.com/office/drawing/2014/main" id="{9DEAA438-CF16-AF40-AC1B-CA17AD95660F}"/>
                </a:ext>
              </a:extLst>
            </p:cNvPr>
            <p:cNvSpPr>
              <a:spLocks noChangeShapeType="1"/>
            </p:cNvSpPr>
            <p:nvPr/>
          </p:nvSpPr>
          <p:spPr bwMode="auto">
            <a:xfrm>
              <a:off x="0" y="3142"/>
              <a:ext cx="5758" cy="0"/>
            </a:xfrm>
            <a:prstGeom prst="line">
              <a:avLst/>
            </a:prstGeom>
            <a:noFill/>
            <a:ln w="9525">
              <a:solidFill>
                <a:srgbClr val="003978"/>
              </a:solidFill>
              <a:round/>
              <a:headEnd/>
              <a:tailEnd/>
            </a:ln>
          </p:spPr>
          <p:txBody>
            <a:bodyPr/>
            <a:lstStyle/>
            <a:p>
              <a:pPr>
                <a:defRPr/>
              </a:pPr>
              <a:endParaRPr lang="en-US" sz="1350"/>
            </a:p>
          </p:txBody>
        </p:sp>
        <p:grpSp>
          <p:nvGrpSpPr>
            <p:cNvPr id="561173" name="Group 30">
              <a:extLst>
                <a:ext uri="{FF2B5EF4-FFF2-40B4-BE49-F238E27FC236}">
                  <a16:creationId xmlns:a16="http://schemas.microsoft.com/office/drawing/2014/main" id="{8170FFB0-8D23-364B-B7E1-5DA42D26C614}"/>
                </a:ext>
              </a:extLst>
            </p:cNvPr>
            <p:cNvGrpSpPr>
              <a:grpSpLocks/>
            </p:cNvGrpSpPr>
            <p:nvPr/>
          </p:nvGrpSpPr>
          <p:grpSpPr bwMode="auto">
            <a:xfrm>
              <a:off x="0" y="392"/>
              <a:ext cx="5758" cy="1571"/>
              <a:chOff x="0" y="0"/>
              <a:chExt cx="5758" cy="1571"/>
            </a:xfrm>
          </p:grpSpPr>
          <p:sp>
            <p:nvSpPr>
              <p:cNvPr id="669720" name="Line 31">
                <a:extLst>
                  <a:ext uri="{FF2B5EF4-FFF2-40B4-BE49-F238E27FC236}">
                    <a16:creationId xmlns:a16="http://schemas.microsoft.com/office/drawing/2014/main" id="{09B71A83-C269-7C4A-8630-5F2C594899AF}"/>
                  </a:ext>
                </a:extLst>
              </p:cNvPr>
              <p:cNvSpPr>
                <a:spLocks noChangeShapeType="1"/>
              </p:cNvSpPr>
              <p:nvPr/>
            </p:nvSpPr>
            <p:spPr bwMode="auto">
              <a:xfrm>
                <a:off x="0" y="392"/>
                <a:ext cx="5758" cy="0"/>
              </a:xfrm>
              <a:prstGeom prst="line">
                <a:avLst/>
              </a:prstGeom>
              <a:noFill/>
              <a:ln w="9525">
                <a:solidFill>
                  <a:srgbClr val="0062D0"/>
                </a:solidFill>
                <a:round/>
                <a:headEnd/>
                <a:tailEnd/>
              </a:ln>
            </p:spPr>
            <p:txBody>
              <a:bodyPr/>
              <a:lstStyle/>
              <a:p>
                <a:pPr>
                  <a:defRPr/>
                </a:pPr>
                <a:endParaRPr lang="en-US" sz="1350"/>
              </a:p>
            </p:txBody>
          </p:sp>
          <p:sp>
            <p:nvSpPr>
              <p:cNvPr id="669721" name="Line 32">
                <a:extLst>
                  <a:ext uri="{FF2B5EF4-FFF2-40B4-BE49-F238E27FC236}">
                    <a16:creationId xmlns:a16="http://schemas.microsoft.com/office/drawing/2014/main" id="{EAB3C9B6-5275-1944-BBB4-B09B401115A5}"/>
                  </a:ext>
                </a:extLst>
              </p:cNvPr>
              <p:cNvSpPr>
                <a:spLocks noChangeShapeType="1"/>
              </p:cNvSpPr>
              <p:nvPr/>
            </p:nvSpPr>
            <p:spPr bwMode="auto">
              <a:xfrm>
                <a:off x="0" y="1571"/>
                <a:ext cx="5758" cy="0"/>
              </a:xfrm>
              <a:prstGeom prst="line">
                <a:avLst/>
              </a:prstGeom>
              <a:noFill/>
              <a:ln w="9525">
                <a:solidFill>
                  <a:srgbClr val="0062D0"/>
                </a:solidFill>
                <a:round/>
                <a:headEnd/>
                <a:tailEnd/>
              </a:ln>
            </p:spPr>
            <p:txBody>
              <a:bodyPr/>
              <a:lstStyle/>
              <a:p>
                <a:pPr>
                  <a:defRPr/>
                </a:pPr>
                <a:endParaRPr lang="en-US" sz="1350"/>
              </a:p>
            </p:txBody>
          </p:sp>
          <p:sp>
            <p:nvSpPr>
              <p:cNvPr id="669722" name="Line 33">
                <a:extLst>
                  <a:ext uri="{FF2B5EF4-FFF2-40B4-BE49-F238E27FC236}">
                    <a16:creationId xmlns:a16="http://schemas.microsoft.com/office/drawing/2014/main" id="{C8FC7725-9782-1344-AC82-373C492C5D73}"/>
                  </a:ext>
                </a:extLst>
              </p:cNvPr>
              <p:cNvSpPr>
                <a:spLocks noChangeShapeType="1"/>
              </p:cNvSpPr>
              <p:nvPr/>
            </p:nvSpPr>
            <p:spPr bwMode="auto">
              <a:xfrm>
                <a:off x="0" y="1178"/>
                <a:ext cx="5758" cy="0"/>
              </a:xfrm>
              <a:prstGeom prst="line">
                <a:avLst/>
              </a:prstGeom>
              <a:noFill/>
              <a:ln w="9525">
                <a:solidFill>
                  <a:srgbClr val="0062D0"/>
                </a:solidFill>
                <a:round/>
                <a:headEnd/>
                <a:tailEnd/>
              </a:ln>
            </p:spPr>
            <p:txBody>
              <a:bodyPr/>
              <a:lstStyle/>
              <a:p>
                <a:pPr>
                  <a:defRPr/>
                </a:pPr>
                <a:endParaRPr lang="en-US" sz="1350"/>
              </a:p>
            </p:txBody>
          </p:sp>
          <p:sp>
            <p:nvSpPr>
              <p:cNvPr id="669723" name="Line 34">
                <a:extLst>
                  <a:ext uri="{FF2B5EF4-FFF2-40B4-BE49-F238E27FC236}">
                    <a16:creationId xmlns:a16="http://schemas.microsoft.com/office/drawing/2014/main" id="{792409F4-DCB8-1047-9DE8-9AA6EDD424F5}"/>
                  </a:ext>
                </a:extLst>
              </p:cNvPr>
              <p:cNvSpPr>
                <a:spLocks noChangeShapeType="1"/>
              </p:cNvSpPr>
              <p:nvPr/>
            </p:nvSpPr>
            <p:spPr bwMode="auto">
              <a:xfrm>
                <a:off x="0" y="785"/>
                <a:ext cx="5758" cy="0"/>
              </a:xfrm>
              <a:prstGeom prst="line">
                <a:avLst/>
              </a:prstGeom>
              <a:noFill/>
              <a:ln w="9525">
                <a:solidFill>
                  <a:srgbClr val="0062D0"/>
                </a:solidFill>
                <a:round/>
                <a:headEnd/>
                <a:tailEnd/>
              </a:ln>
            </p:spPr>
            <p:txBody>
              <a:bodyPr/>
              <a:lstStyle/>
              <a:p>
                <a:pPr>
                  <a:defRPr/>
                </a:pPr>
                <a:endParaRPr lang="en-US" sz="1350"/>
              </a:p>
            </p:txBody>
          </p:sp>
          <p:sp>
            <p:nvSpPr>
              <p:cNvPr id="669724" name="Line 35">
                <a:extLst>
                  <a:ext uri="{FF2B5EF4-FFF2-40B4-BE49-F238E27FC236}">
                    <a16:creationId xmlns:a16="http://schemas.microsoft.com/office/drawing/2014/main" id="{38608EED-75E0-1345-961E-7F967EFEC02C}"/>
                  </a:ext>
                </a:extLst>
              </p:cNvPr>
              <p:cNvSpPr>
                <a:spLocks noChangeShapeType="1"/>
              </p:cNvSpPr>
              <p:nvPr/>
            </p:nvSpPr>
            <p:spPr bwMode="auto">
              <a:xfrm>
                <a:off x="0" y="0"/>
                <a:ext cx="5758" cy="0"/>
              </a:xfrm>
              <a:prstGeom prst="line">
                <a:avLst/>
              </a:prstGeom>
              <a:noFill/>
              <a:ln w="9525">
                <a:solidFill>
                  <a:srgbClr val="0062D0"/>
                </a:solidFill>
                <a:round/>
                <a:headEnd/>
                <a:tailEnd/>
              </a:ln>
            </p:spPr>
            <p:txBody>
              <a:bodyPr/>
              <a:lstStyle/>
              <a:p>
                <a:pPr>
                  <a:defRPr/>
                </a:pPr>
                <a:endParaRPr lang="en-US" sz="1350"/>
              </a:p>
            </p:txBody>
          </p:sp>
        </p:grpSp>
        <p:sp>
          <p:nvSpPr>
            <p:cNvPr id="669718" name="Line 36">
              <a:extLst>
                <a:ext uri="{FF2B5EF4-FFF2-40B4-BE49-F238E27FC236}">
                  <a16:creationId xmlns:a16="http://schemas.microsoft.com/office/drawing/2014/main" id="{0D2FC529-E2A8-C049-906A-F3998924F80B}"/>
                </a:ext>
              </a:extLst>
            </p:cNvPr>
            <p:cNvSpPr>
              <a:spLocks noChangeShapeType="1"/>
            </p:cNvSpPr>
            <p:nvPr/>
          </p:nvSpPr>
          <p:spPr bwMode="auto">
            <a:xfrm>
              <a:off x="0" y="3928"/>
              <a:ext cx="5758" cy="0"/>
            </a:xfrm>
            <a:prstGeom prst="line">
              <a:avLst/>
            </a:prstGeom>
            <a:noFill/>
            <a:ln w="9525">
              <a:solidFill>
                <a:srgbClr val="003978"/>
              </a:solidFill>
              <a:round/>
              <a:headEnd/>
              <a:tailEnd/>
            </a:ln>
          </p:spPr>
          <p:txBody>
            <a:bodyPr/>
            <a:lstStyle/>
            <a:p>
              <a:pPr>
                <a:defRPr/>
              </a:pPr>
              <a:endParaRPr lang="en-US" sz="1350"/>
            </a:p>
          </p:txBody>
        </p:sp>
        <p:sp>
          <p:nvSpPr>
            <p:cNvPr id="669719" name="Line 37">
              <a:extLst>
                <a:ext uri="{FF2B5EF4-FFF2-40B4-BE49-F238E27FC236}">
                  <a16:creationId xmlns:a16="http://schemas.microsoft.com/office/drawing/2014/main" id="{033C5763-26BF-8E45-BB69-32782FF1F8A8}"/>
                </a:ext>
              </a:extLst>
            </p:cNvPr>
            <p:cNvSpPr>
              <a:spLocks noChangeShapeType="1"/>
            </p:cNvSpPr>
            <p:nvPr/>
          </p:nvSpPr>
          <p:spPr bwMode="auto">
            <a:xfrm>
              <a:off x="0" y="3535"/>
              <a:ext cx="5758" cy="0"/>
            </a:xfrm>
            <a:prstGeom prst="line">
              <a:avLst/>
            </a:prstGeom>
            <a:noFill/>
            <a:ln w="9525">
              <a:solidFill>
                <a:srgbClr val="003978"/>
              </a:solidFill>
              <a:round/>
              <a:headEnd/>
              <a:tailEnd/>
            </a:ln>
          </p:spPr>
          <p:txBody>
            <a:bodyPr/>
            <a:lstStyle/>
            <a:p>
              <a:pPr>
                <a:defRPr/>
              </a:pPr>
              <a:endParaRPr lang="en-US" sz="1350"/>
            </a:p>
          </p:txBody>
        </p:sp>
      </p:grpSp>
      <p:sp>
        <p:nvSpPr>
          <p:cNvPr id="4135" name="Text Box 39">
            <a:extLst>
              <a:ext uri="{FF2B5EF4-FFF2-40B4-BE49-F238E27FC236}">
                <a16:creationId xmlns:a16="http://schemas.microsoft.com/office/drawing/2014/main" id="{F55233D2-EA00-4D41-B5E2-37573C642539}"/>
              </a:ext>
            </a:extLst>
          </p:cNvPr>
          <p:cNvSpPr txBox="1">
            <a:spLocks noGrp="1" noChangeArrowheads="1"/>
          </p:cNvSpPr>
          <p:nvPr>
            <p:ph type="sldNum" sz="quarter" idx="4"/>
          </p:nvPr>
        </p:nvSpPr>
        <p:spPr bwMode="auto">
          <a:xfrm>
            <a:off x="9975851" y="6243638"/>
            <a:ext cx="366183" cy="2540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ctr">
              <a:defRPr sz="750">
                <a:effectLst>
                  <a:outerShdw blurRad="38100" dist="38100" dir="2700000" algn="tl">
                    <a:srgbClr val="000000"/>
                  </a:outerShdw>
                </a:effectLst>
                <a:latin typeface="Verdana" charset="0"/>
                <a:ea typeface="ヒラギノ角ゴ Pro W3" charset="-128"/>
                <a:sym typeface="Verdana" charset="0"/>
              </a:defRPr>
            </a:lvl1pPr>
          </a:lstStyle>
          <a:p>
            <a:pPr>
              <a:defRPr/>
            </a:pPr>
            <a:fld id="{6469A1A4-B42B-EB41-809A-EFE002C8F63C}" type="slidenum">
              <a:rPr lang="en-US" altLang="en-US"/>
              <a:pPr>
                <a:defRPr/>
              </a:pPr>
              <a:t>‹#›</a:t>
            </a:fld>
            <a:endParaRPr lang="en-US" altLang="en-US"/>
          </a:p>
        </p:txBody>
      </p:sp>
      <p:sp>
        <p:nvSpPr>
          <p:cNvPr id="561156" name="Rectangle 47">
            <a:extLst>
              <a:ext uri="{FF2B5EF4-FFF2-40B4-BE49-F238E27FC236}">
                <a16:creationId xmlns:a16="http://schemas.microsoft.com/office/drawing/2014/main" id="{EB7AFB74-53F0-9944-BCF8-F783ECFD0B23}"/>
              </a:ext>
            </a:extLst>
          </p:cNvPr>
          <p:cNvSpPr>
            <a:spLocks noGrp="1" noChangeArrowheads="1"/>
          </p:cNvSpPr>
          <p:nvPr>
            <p:ph type="title"/>
          </p:nvPr>
        </p:nvSpPr>
        <p:spPr bwMode="auto">
          <a:xfrm>
            <a:off x="609600" y="533401"/>
            <a:ext cx="109728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sym typeface="Arial" panose="020B0604020202020204" pitchFamily="34" charset="0"/>
              </a:rPr>
              <a:t>Click to edit Master title style</a:t>
            </a:r>
          </a:p>
        </p:txBody>
      </p:sp>
      <p:sp>
        <p:nvSpPr>
          <p:cNvPr id="669701" name="Rectangle 48">
            <a:extLst>
              <a:ext uri="{FF2B5EF4-FFF2-40B4-BE49-F238E27FC236}">
                <a16:creationId xmlns:a16="http://schemas.microsoft.com/office/drawing/2014/main" id="{80B2227A-02DF-D649-A8E5-000FD2000676}"/>
              </a:ext>
            </a:extLst>
          </p:cNvPr>
          <p:cNvSpPr>
            <a:spLocks noGrp="1" noChangeArrowheads="1"/>
          </p:cNvSpPr>
          <p:nvPr>
            <p:ph type="body" idx="1"/>
          </p:nvPr>
        </p:nvSpPr>
        <p:spPr bwMode="auto">
          <a:xfrm>
            <a:off x="609600" y="1219201"/>
            <a:ext cx="10972800" cy="4906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en-US">
                <a:sym typeface="Verdana" charset="0"/>
              </a:rPr>
              <a:t>Click to edit Master text styles</a:t>
            </a:r>
          </a:p>
          <a:p>
            <a:pPr lvl="1"/>
            <a:r>
              <a:rPr lang="en-US" altLang="en-US">
                <a:sym typeface="Verdana" charset="0"/>
              </a:rPr>
              <a:t>Second level</a:t>
            </a:r>
          </a:p>
          <a:p>
            <a:pPr lvl="2"/>
            <a:r>
              <a:rPr lang="en-US" altLang="en-US">
                <a:sym typeface="Verdana" charset="0"/>
              </a:rPr>
              <a:t>Third level</a:t>
            </a:r>
          </a:p>
          <a:p>
            <a:pPr lvl="3"/>
            <a:r>
              <a:rPr lang="en-US" altLang="en-US">
                <a:sym typeface="Verdana" charset="0"/>
              </a:rPr>
              <a:t>Fourth level</a:t>
            </a:r>
          </a:p>
          <a:p>
            <a:pPr lvl="4"/>
            <a:r>
              <a:rPr lang="en-US" altLang="en-US">
                <a:sym typeface="Verdana" charset="0"/>
              </a:rPr>
              <a:t>Fifth level</a:t>
            </a:r>
          </a:p>
        </p:txBody>
      </p:sp>
    </p:spTree>
    <p:extLst>
      <p:ext uri="{BB962C8B-B14F-4D97-AF65-F5344CB8AC3E}">
        <p14:creationId xmlns:p14="http://schemas.microsoft.com/office/powerpoint/2010/main" val="3862079105"/>
      </p:ext>
    </p:extLst>
  </p:cSld>
  <p:clrMap bg1="dk2" tx1="lt1" bg2="dk1" tx2="lt2" accent1="accent1" accent2="accent2" accent3="accent3" accent4="accent4" accent5="accent5" accent6="accent6" hlink="hlink" folHlink="folHlink"/>
  <p:sldLayoutIdLst>
    <p:sldLayoutId id="2147531636" r:id="rId1"/>
    <p:sldLayoutId id="2147531637" r:id="rId2"/>
    <p:sldLayoutId id="2147531638" r:id="rId3"/>
    <p:sldLayoutId id="2147531639" r:id="rId4"/>
    <p:sldLayoutId id="2147531640" r:id="rId5"/>
    <p:sldLayoutId id="2147531641" r:id="rId6"/>
    <p:sldLayoutId id="2147531642" r:id="rId7"/>
    <p:sldLayoutId id="2147531643" r:id="rId8"/>
    <p:sldLayoutId id="2147531644" r:id="rId9"/>
    <p:sldLayoutId id="2147531645" r:id="rId10"/>
    <p:sldLayoutId id="2147531646" r:id="rId11"/>
  </p:sldLayoutIdLst>
  <p:transition spd="slow">
    <p:wipe dir="r"/>
  </p:transition>
  <p:txStyles>
    <p:titleStyle>
      <a:lvl1pPr marL="28575" indent="-28575" algn="ctr" rtl="0" eaLnBrk="0" fontAlgn="base" hangingPunct="0">
        <a:spcBef>
          <a:spcPct val="0"/>
        </a:spcBef>
        <a:spcAft>
          <a:spcPct val="0"/>
        </a:spcAft>
        <a:defRPr sz="2700">
          <a:solidFill>
            <a:srgbClr val="C5EBFF"/>
          </a:solidFill>
          <a:latin typeface="+mj-lt"/>
          <a:ea typeface="+mj-ea"/>
          <a:cs typeface="+mj-cs"/>
          <a:sym typeface="Arial" panose="020B0604020202020204" pitchFamily="34" charset="0"/>
        </a:defRPr>
      </a:lvl1pPr>
      <a:lvl2pPr marL="28575" indent="-28575" algn="ctr" rtl="0" eaLnBrk="0" fontAlgn="base" hangingPunct="0">
        <a:spcBef>
          <a:spcPct val="0"/>
        </a:spcBef>
        <a:spcAft>
          <a:spcPct val="0"/>
        </a:spcAft>
        <a:defRPr sz="2700">
          <a:solidFill>
            <a:srgbClr val="C5EBFF"/>
          </a:solidFill>
          <a:latin typeface="Arial" pitchFamily="-110" charset="0"/>
          <a:ea typeface="ヒラギノ角ゴ Pro W3" pitchFamily="-110" charset="-128"/>
          <a:cs typeface="ヒラギノ角ゴ Pro W3" pitchFamily="-110" charset="-128"/>
          <a:sym typeface="Arial" panose="020B0604020202020204" pitchFamily="34" charset="0"/>
        </a:defRPr>
      </a:lvl2pPr>
      <a:lvl3pPr marL="28575" indent="-28575" algn="ctr" rtl="0" eaLnBrk="0" fontAlgn="base" hangingPunct="0">
        <a:spcBef>
          <a:spcPct val="0"/>
        </a:spcBef>
        <a:spcAft>
          <a:spcPct val="0"/>
        </a:spcAft>
        <a:defRPr sz="2700">
          <a:solidFill>
            <a:srgbClr val="C5EBFF"/>
          </a:solidFill>
          <a:latin typeface="Arial" pitchFamily="-110" charset="0"/>
          <a:ea typeface="ヒラギノ角ゴ Pro W3" pitchFamily="-110" charset="-128"/>
          <a:cs typeface="ヒラギノ角ゴ Pro W3" pitchFamily="-110" charset="-128"/>
          <a:sym typeface="Arial" panose="020B0604020202020204" pitchFamily="34" charset="0"/>
        </a:defRPr>
      </a:lvl3pPr>
      <a:lvl4pPr marL="28575" indent="-28575" algn="ctr" rtl="0" eaLnBrk="0" fontAlgn="base" hangingPunct="0">
        <a:spcBef>
          <a:spcPct val="0"/>
        </a:spcBef>
        <a:spcAft>
          <a:spcPct val="0"/>
        </a:spcAft>
        <a:defRPr sz="2700">
          <a:solidFill>
            <a:srgbClr val="C5EBFF"/>
          </a:solidFill>
          <a:latin typeface="Arial" pitchFamily="-110" charset="0"/>
          <a:ea typeface="ヒラギノ角ゴ Pro W3" pitchFamily="-110" charset="-128"/>
          <a:cs typeface="ヒラギノ角ゴ Pro W3" pitchFamily="-110" charset="-128"/>
          <a:sym typeface="Arial" panose="020B0604020202020204" pitchFamily="34" charset="0"/>
        </a:defRPr>
      </a:lvl4pPr>
      <a:lvl5pPr marL="28575" indent="-28575" algn="ctr" rtl="0" eaLnBrk="0" fontAlgn="base" hangingPunct="0">
        <a:spcBef>
          <a:spcPct val="0"/>
        </a:spcBef>
        <a:spcAft>
          <a:spcPct val="0"/>
        </a:spcAft>
        <a:defRPr sz="2700">
          <a:solidFill>
            <a:srgbClr val="C5EBFF"/>
          </a:solidFill>
          <a:latin typeface="Arial" pitchFamily="-110" charset="0"/>
          <a:ea typeface="ヒラギノ角ゴ Pro W3" pitchFamily="-110" charset="-128"/>
          <a:cs typeface="ヒラギノ角ゴ Pro W3" pitchFamily="-110" charset="-128"/>
          <a:sym typeface="Arial" panose="020B0604020202020204" pitchFamily="34" charset="0"/>
        </a:defRPr>
      </a:lvl5pPr>
      <a:lvl6pPr marL="372666" indent="-29766" algn="ctr" rtl="0" eaLnBrk="0" fontAlgn="base" hangingPunct="0">
        <a:spcBef>
          <a:spcPct val="0"/>
        </a:spcBef>
        <a:spcAft>
          <a:spcPct val="0"/>
        </a:spcAft>
        <a:defRPr sz="2700">
          <a:solidFill>
            <a:srgbClr val="C5EBFF"/>
          </a:solidFill>
          <a:latin typeface="Arial" pitchFamily="-110" charset="0"/>
          <a:ea typeface="ヒラギノ角ゴ Pro W3" pitchFamily="-110" charset="-128"/>
          <a:cs typeface="ヒラギノ角ゴ Pro W3" pitchFamily="-110" charset="-128"/>
          <a:sym typeface="Arial" pitchFamily="-110" charset="0"/>
        </a:defRPr>
      </a:lvl6pPr>
      <a:lvl7pPr marL="715566" indent="-29766" algn="ctr" rtl="0" eaLnBrk="0" fontAlgn="base" hangingPunct="0">
        <a:spcBef>
          <a:spcPct val="0"/>
        </a:spcBef>
        <a:spcAft>
          <a:spcPct val="0"/>
        </a:spcAft>
        <a:defRPr sz="2700">
          <a:solidFill>
            <a:srgbClr val="C5EBFF"/>
          </a:solidFill>
          <a:latin typeface="Arial" pitchFamily="-110" charset="0"/>
          <a:ea typeface="ヒラギノ角ゴ Pro W3" pitchFamily="-110" charset="-128"/>
          <a:cs typeface="ヒラギノ角ゴ Pro W3" pitchFamily="-110" charset="-128"/>
          <a:sym typeface="Arial" pitchFamily="-110" charset="0"/>
        </a:defRPr>
      </a:lvl7pPr>
      <a:lvl8pPr marL="1058466" indent="-29766" algn="ctr" rtl="0" eaLnBrk="0" fontAlgn="base" hangingPunct="0">
        <a:spcBef>
          <a:spcPct val="0"/>
        </a:spcBef>
        <a:spcAft>
          <a:spcPct val="0"/>
        </a:spcAft>
        <a:defRPr sz="2700">
          <a:solidFill>
            <a:srgbClr val="C5EBFF"/>
          </a:solidFill>
          <a:latin typeface="Arial" pitchFamily="-110" charset="0"/>
          <a:ea typeface="ヒラギノ角ゴ Pro W3" pitchFamily="-110" charset="-128"/>
          <a:cs typeface="ヒラギノ角ゴ Pro W3" pitchFamily="-110" charset="-128"/>
          <a:sym typeface="Arial" pitchFamily="-110" charset="0"/>
        </a:defRPr>
      </a:lvl8pPr>
      <a:lvl9pPr marL="1401366" indent="-29766" algn="ctr" rtl="0" eaLnBrk="0" fontAlgn="base" hangingPunct="0">
        <a:spcBef>
          <a:spcPct val="0"/>
        </a:spcBef>
        <a:spcAft>
          <a:spcPct val="0"/>
        </a:spcAft>
        <a:defRPr sz="2700">
          <a:solidFill>
            <a:srgbClr val="C5EBFF"/>
          </a:solidFill>
          <a:latin typeface="Arial" pitchFamily="-110" charset="0"/>
          <a:ea typeface="ヒラギノ角ゴ Pro W3" pitchFamily="-110" charset="-128"/>
          <a:cs typeface="ヒラギノ角ゴ Pro W3" pitchFamily="-110" charset="-128"/>
          <a:sym typeface="Arial" pitchFamily="-110" charset="0"/>
        </a:defRPr>
      </a:lvl9pPr>
    </p:titleStyle>
    <p:bodyStyle>
      <a:lvl1pPr marL="285750" indent="-257175" algn="l" rtl="0" eaLnBrk="0" fontAlgn="base" hangingPunct="0">
        <a:spcBef>
          <a:spcPts val="600"/>
        </a:spcBef>
        <a:spcAft>
          <a:spcPct val="0"/>
        </a:spcAft>
        <a:buClr>
          <a:srgbClr val="FDFFC8"/>
        </a:buClr>
        <a:buSzPct val="60000"/>
        <a:buFont typeface="Wingdings" pitchFamily="2" charset="2"/>
        <a:buChar char="n"/>
        <a:defRPr sz="1500">
          <a:solidFill>
            <a:schemeClr val="tx1"/>
          </a:solidFill>
          <a:latin typeface="+mn-lt"/>
          <a:ea typeface="+mn-ea"/>
          <a:cs typeface="+mn-cs"/>
          <a:sym typeface="Verdana" panose="020B0604030504040204" pitchFamily="34" charset="0"/>
        </a:defRPr>
      </a:lvl1pPr>
      <a:lvl2pPr marL="547688" indent="-214313" algn="l" rtl="0" eaLnBrk="0" fontAlgn="base" hangingPunct="0">
        <a:spcBef>
          <a:spcPts val="525"/>
        </a:spcBef>
        <a:spcAft>
          <a:spcPct val="0"/>
        </a:spcAft>
        <a:buSzPct val="100000"/>
        <a:buFont typeface="Lucida Grande" panose="020B0600040502020204" pitchFamily="34" charset="0"/>
        <a:buChar char="•"/>
        <a:defRPr sz="2100">
          <a:solidFill>
            <a:schemeClr val="tx1"/>
          </a:solidFill>
          <a:latin typeface="+mn-lt"/>
          <a:ea typeface="+mn-ea"/>
          <a:cs typeface="+mn-cs"/>
          <a:sym typeface="Verdana" panose="020B0604030504040204" pitchFamily="34" charset="0"/>
        </a:defRPr>
      </a:lvl2pPr>
      <a:lvl3pPr marL="847725" indent="-171450" algn="l" rtl="0" eaLnBrk="0" fontAlgn="base" hangingPunct="0">
        <a:spcBef>
          <a:spcPts val="450"/>
        </a:spcBef>
        <a:spcAft>
          <a:spcPct val="0"/>
        </a:spcAft>
        <a:buClr>
          <a:srgbClr val="49CBFF"/>
        </a:buClr>
        <a:buSzPct val="60000"/>
        <a:buFont typeface="Wingdings" pitchFamily="2" charset="2"/>
        <a:buChar char="n"/>
        <a:defRPr sz="1200">
          <a:solidFill>
            <a:schemeClr val="tx1"/>
          </a:solidFill>
          <a:latin typeface="+mn-lt"/>
          <a:ea typeface="+mn-ea"/>
          <a:cs typeface="+mn-cs"/>
          <a:sym typeface="Verdana" panose="020B0604030504040204" pitchFamily="34" charset="0"/>
        </a:defRPr>
      </a:lvl3pPr>
      <a:lvl4pPr marL="1190625" indent="-171450" algn="l" rtl="0" eaLnBrk="0" fontAlgn="base" hangingPunct="0">
        <a:spcBef>
          <a:spcPts val="375"/>
        </a:spcBef>
        <a:spcAft>
          <a:spcPct val="0"/>
        </a:spcAft>
        <a:buClr>
          <a:srgbClr val="C5EBFF"/>
        </a:buClr>
        <a:buSzPct val="100000"/>
        <a:buFont typeface="Lucida Grande" panose="020B0600040502020204" pitchFamily="34" charset="0"/>
        <a:buChar char="•"/>
        <a:defRPr sz="1000">
          <a:solidFill>
            <a:schemeClr val="tx1"/>
          </a:solidFill>
          <a:latin typeface="+mn-lt"/>
          <a:ea typeface="+mn-ea"/>
          <a:cs typeface="+mn-cs"/>
          <a:sym typeface="Verdana" panose="020B0604030504040204" pitchFamily="34" charset="0"/>
        </a:defRPr>
      </a:lvl4pPr>
      <a:lvl5pPr marL="1533525" indent="-171450" algn="l" rtl="0" eaLnBrk="0" fontAlgn="base" hangingPunct="0">
        <a:spcBef>
          <a:spcPts val="375"/>
        </a:spcBef>
        <a:spcAft>
          <a:spcPct val="0"/>
        </a:spcAft>
        <a:buClr>
          <a:srgbClr val="FFCD5C"/>
        </a:buClr>
        <a:buSzPct val="60000"/>
        <a:buFont typeface="Wingdings" pitchFamily="2" charset="2"/>
        <a:buChar char="n"/>
        <a:defRPr sz="1000">
          <a:solidFill>
            <a:schemeClr val="tx1"/>
          </a:solidFill>
          <a:latin typeface="+mn-lt"/>
          <a:ea typeface="+mn-ea"/>
          <a:cs typeface="+mn-cs"/>
          <a:sym typeface="Verdana" panose="020B0604030504040204" pitchFamily="34" charset="0"/>
        </a:defRPr>
      </a:lvl5pPr>
      <a:lvl6pPr marL="1877616" indent="-171450" algn="l" rtl="0" eaLnBrk="0" fontAlgn="base" hangingPunct="0">
        <a:spcBef>
          <a:spcPts val="375"/>
        </a:spcBef>
        <a:spcAft>
          <a:spcPct val="0"/>
        </a:spcAft>
        <a:buClr>
          <a:srgbClr val="FFCD5C"/>
        </a:buClr>
        <a:buSzPct val="60000"/>
        <a:buFont typeface="Wingdings" pitchFamily="-110" charset="2"/>
        <a:buChar char="n"/>
        <a:defRPr sz="1050">
          <a:solidFill>
            <a:schemeClr val="tx1"/>
          </a:solidFill>
          <a:latin typeface="+mn-lt"/>
          <a:ea typeface="+mn-ea"/>
          <a:cs typeface="+mn-cs"/>
          <a:sym typeface="Verdana" pitchFamily="-110" charset="0"/>
        </a:defRPr>
      </a:lvl6pPr>
      <a:lvl7pPr marL="2220516" indent="-171450" algn="l" rtl="0" eaLnBrk="0" fontAlgn="base" hangingPunct="0">
        <a:spcBef>
          <a:spcPts val="375"/>
        </a:spcBef>
        <a:spcAft>
          <a:spcPct val="0"/>
        </a:spcAft>
        <a:buClr>
          <a:srgbClr val="FFCD5C"/>
        </a:buClr>
        <a:buSzPct val="60000"/>
        <a:buFont typeface="Wingdings" pitchFamily="-110" charset="2"/>
        <a:buChar char="n"/>
        <a:defRPr sz="1050">
          <a:solidFill>
            <a:schemeClr val="tx1"/>
          </a:solidFill>
          <a:latin typeface="+mn-lt"/>
          <a:ea typeface="+mn-ea"/>
          <a:cs typeface="+mn-cs"/>
          <a:sym typeface="Verdana" pitchFamily="-110" charset="0"/>
        </a:defRPr>
      </a:lvl7pPr>
      <a:lvl8pPr marL="2563416" indent="-171450" algn="l" rtl="0" eaLnBrk="0" fontAlgn="base" hangingPunct="0">
        <a:spcBef>
          <a:spcPts val="375"/>
        </a:spcBef>
        <a:spcAft>
          <a:spcPct val="0"/>
        </a:spcAft>
        <a:buClr>
          <a:srgbClr val="FFCD5C"/>
        </a:buClr>
        <a:buSzPct val="60000"/>
        <a:buFont typeface="Wingdings" pitchFamily="-110" charset="2"/>
        <a:buChar char="n"/>
        <a:defRPr sz="1050">
          <a:solidFill>
            <a:schemeClr val="tx1"/>
          </a:solidFill>
          <a:latin typeface="+mn-lt"/>
          <a:ea typeface="+mn-ea"/>
          <a:cs typeface="+mn-cs"/>
          <a:sym typeface="Verdana" pitchFamily="-110" charset="0"/>
        </a:defRPr>
      </a:lvl8pPr>
      <a:lvl9pPr marL="2906316" indent="-171450" algn="l" rtl="0" eaLnBrk="0" fontAlgn="base" hangingPunct="0">
        <a:spcBef>
          <a:spcPts val="375"/>
        </a:spcBef>
        <a:spcAft>
          <a:spcPct val="0"/>
        </a:spcAft>
        <a:buClr>
          <a:srgbClr val="FFCD5C"/>
        </a:buClr>
        <a:buSzPct val="60000"/>
        <a:buFont typeface="Wingdings" pitchFamily="-110" charset="2"/>
        <a:buChar char="n"/>
        <a:defRPr sz="1050">
          <a:solidFill>
            <a:schemeClr val="tx1"/>
          </a:solidFill>
          <a:latin typeface="+mn-lt"/>
          <a:ea typeface="+mn-ea"/>
          <a:cs typeface="+mn-cs"/>
          <a:sym typeface="Verdana" pitchFamily="-110" charset="0"/>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image" Target="../media/image9.tiff"/></Relationships>
</file>

<file path=ppt/slides/_rels/slide2.xml.rels><?xml version="1.0" encoding="UTF-8" standalone="yes"?>
<Relationships xmlns="http://schemas.openxmlformats.org/package/2006/relationships"><Relationship Id="rId8" Type="http://schemas.openxmlformats.org/officeDocument/2006/relationships/image" Target="../media/image17.tiff"/><Relationship Id="rId13" Type="http://schemas.openxmlformats.org/officeDocument/2006/relationships/image" Target="../media/image22.tiff"/><Relationship Id="rId18" Type="http://schemas.openxmlformats.org/officeDocument/2006/relationships/image" Target="../media/image11.png"/><Relationship Id="rId3" Type="http://schemas.openxmlformats.org/officeDocument/2006/relationships/image" Target="../media/image13.png"/><Relationship Id="rId21" Type="http://schemas.openxmlformats.org/officeDocument/2006/relationships/image" Target="../media/image28.jpg"/><Relationship Id="rId7" Type="http://schemas.microsoft.com/office/2007/relationships/hdphoto" Target="../media/hdphoto1.wdp"/><Relationship Id="rId12" Type="http://schemas.openxmlformats.org/officeDocument/2006/relationships/image" Target="../media/image21.tiff"/><Relationship Id="rId17" Type="http://schemas.openxmlformats.org/officeDocument/2006/relationships/image" Target="../media/image12.tiff"/><Relationship Id="rId2" Type="http://schemas.openxmlformats.org/officeDocument/2006/relationships/notesSlide" Target="../notesSlides/notesSlide2.xml"/><Relationship Id="rId16" Type="http://schemas.openxmlformats.org/officeDocument/2006/relationships/image" Target="../media/image25.png"/><Relationship Id="rId20" Type="http://schemas.openxmlformats.org/officeDocument/2006/relationships/image" Target="../media/image27.tif"/><Relationship Id="rId1" Type="http://schemas.openxmlformats.org/officeDocument/2006/relationships/slideLayout" Target="../slideLayouts/slideLayout6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tiff"/><Relationship Id="rId15" Type="http://schemas.openxmlformats.org/officeDocument/2006/relationships/image" Target="../media/image24.tiff"/><Relationship Id="rId10" Type="http://schemas.openxmlformats.org/officeDocument/2006/relationships/image" Target="../media/image19.tiff"/><Relationship Id="rId19" Type="http://schemas.openxmlformats.org/officeDocument/2006/relationships/image" Target="../media/image26.tiff"/><Relationship Id="rId4" Type="http://schemas.openxmlformats.org/officeDocument/2006/relationships/image" Target="../media/image14.tiff"/><Relationship Id="rId9" Type="http://schemas.openxmlformats.org/officeDocument/2006/relationships/image" Target="../media/image18.tiff"/><Relationship Id="rId14" Type="http://schemas.openxmlformats.org/officeDocument/2006/relationships/image" Target="../media/image23.tiff"/></Relationships>
</file>

<file path=ppt/slides/_rels/slide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91.xml"/><Relationship Id="rId4" Type="http://schemas.openxmlformats.org/officeDocument/2006/relationships/image" Target="../media/image32.tiff"/></Relationships>
</file>

<file path=ppt/slides/_rels/slide5.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8.tiff"/><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tiff"/><Relationship Id="rId5" Type="http://schemas.openxmlformats.org/officeDocument/2006/relationships/image" Target="../media/image33.tiff"/><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CC1C8F3A-E4C2-4A5C-82E7-579441A0307B}"/>
              </a:ext>
            </a:extLst>
          </p:cNvPr>
          <p:cNvSpPr txBox="1">
            <a:spLocks noGrp="1"/>
          </p:cNvSpPr>
          <p:nvPr>
            <p:ph type="title" idx="4294967295"/>
          </p:nvPr>
        </p:nvSpPr>
        <p:spPr>
          <a:xfrm>
            <a:off x="1447800" y="335340"/>
            <a:ext cx="944880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charset="0"/>
                <a:ea typeface="ヒラギノ角ゴ ProN W3" charset="-128"/>
                <a:cs typeface="+mn-cs"/>
                <a:sym typeface="Arial" charset="0"/>
              </a:rPr>
              <a:t>National Cancer Institute Symposium on Charting the Course of Liquid Biopsy in Precision Prevention and Treatment</a:t>
            </a:r>
            <a:endParaRPr kumimoji="0" lang="en-US" sz="2400" b="0" i="0" u="none" strike="noStrike" kern="1200" cap="none" spc="0" normalizeH="0" baseline="0" noProof="0" dirty="0">
              <a:ln>
                <a:noFill/>
              </a:ln>
              <a:solidFill>
                <a:schemeClr val="tx1"/>
              </a:solidFill>
              <a:effectLst/>
              <a:uLnTx/>
              <a:uFillTx/>
              <a:latin typeface="Arial" charset="0"/>
              <a:ea typeface="ヒラギノ角ゴ ProN W3" charset="-128"/>
              <a:cs typeface="+mn-cs"/>
              <a:sym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charset="0"/>
                <a:ea typeface="ヒラギノ角ゴ ProN W3" charset="-128"/>
                <a:cs typeface="+mn-cs"/>
                <a:sym typeface="Arial" charset="0"/>
              </a:rPr>
              <a:t>December 15-16, 2021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Arial" charset="0"/>
              <a:ea typeface="ヒラギノ角ゴ ProN W3" charset="-128"/>
              <a:cs typeface="+mn-cs"/>
              <a:sym typeface="Arial" charset="0"/>
            </a:endParaRPr>
          </a:p>
        </p:txBody>
      </p:sp>
      <p:pic>
        <p:nvPicPr>
          <p:cNvPr id="12" name="Picture 11" descr="Liquid Biopsy">
            <a:extLst>
              <a:ext uri="{FF2B5EF4-FFF2-40B4-BE49-F238E27FC236}">
                <a16:creationId xmlns:a16="http://schemas.microsoft.com/office/drawing/2014/main" id="{09BA8B46-7FD7-40C6-85F2-079A60BB2BE0}"/>
              </a:ext>
              <a:ext uri="{C183D7F6-B498-43B3-948B-1728B52AA6E4}">
                <adec:decorative xmlns:adec="http://schemas.microsoft.com/office/drawing/2017/decorative" val="0"/>
              </a:ext>
            </a:extLst>
          </p:cNvPr>
          <p:cNvPicPr>
            <a:picLocks noChangeAspect="1"/>
          </p:cNvPicPr>
          <p:nvPr/>
        </p:nvPicPr>
        <p:blipFill rotWithShape="1">
          <a:blip r:embed="rId3"/>
          <a:srcRect t="48513"/>
          <a:stretch/>
        </p:blipFill>
        <p:spPr>
          <a:xfrm>
            <a:off x="4437063" y="2103655"/>
            <a:ext cx="2672527" cy="427858"/>
          </a:xfrm>
          <a:prstGeom prst="rect">
            <a:avLst/>
          </a:prstGeom>
        </p:spPr>
      </p:pic>
      <p:pic>
        <p:nvPicPr>
          <p:cNvPr id="13" name="Picture 12">
            <a:extLst>
              <a:ext uri="{FF2B5EF4-FFF2-40B4-BE49-F238E27FC236}">
                <a16:creationId xmlns:a16="http://schemas.microsoft.com/office/drawing/2014/main" id="{AF91D4AA-872A-4A1B-8EEE-EE8C2C9A82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63221" y="2140682"/>
            <a:ext cx="254295" cy="406872"/>
          </a:xfrm>
          <a:prstGeom prst="rect">
            <a:avLst/>
          </a:prstGeom>
        </p:spPr>
      </p:pic>
      <p:pic>
        <p:nvPicPr>
          <p:cNvPr id="14" name="Picture 13" descr="An illustration of a vial contained with CSF.">
            <a:extLst>
              <a:ext uri="{FF2B5EF4-FFF2-40B4-BE49-F238E27FC236}">
                <a16:creationId xmlns:a16="http://schemas.microsoft.com/office/drawing/2014/main" id="{402ED5A9-8436-4900-BC6D-F47B195CAB53}"/>
              </a:ext>
            </a:extLst>
          </p:cNvPr>
          <p:cNvPicPr>
            <a:picLocks noChangeAspect="1"/>
          </p:cNvPicPr>
          <p:nvPr/>
        </p:nvPicPr>
        <p:blipFill>
          <a:blip r:embed="rId5"/>
          <a:stretch>
            <a:fillRect/>
          </a:stretch>
        </p:blipFill>
        <p:spPr>
          <a:xfrm>
            <a:off x="6568967" y="2591747"/>
            <a:ext cx="659736" cy="1905220"/>
          </a:xfrm>
          <a:prstGeom prst="rect">
            <a:avLst/>
          </a:prstGeom>
        </p:spPr>
      </p:pic>
      <p:pic>
        <p:nvPicPr>
          <p:cNvPr id="15" name="Picture 14" descr="An illustration of vials containing blood, urine, or saliva&#10;">
            <a:extLst>
              <a:ext uri="{FF2B5EF4-FFF2-40B4-BE49-F238E27FC236}">
                <a16:creationId xmlns:a16="http://schemas.microsoft.com/office/drawing/2014/main" id="{F1757980-3679-4C83-8BB6-060A3C5BC40E}"/>
              </a:ext>
            </a:extLst>
          </p:cNvPr>
          <p:cNvPicPr>
            <a:picLocks noChangeAspect="1"/>
          </p:cNvPicPr>
          <p:nvPr/>
        </p:nvPicPr>
        <p:blipFill>
          <a:blip r:embed="rId6"/>
          <a:stretch>
            <a:fillRect/>
          </a:stretch>
        </p:blipFill>
        <p:spPr>
          <a:xfrm>
            <a:off x="4300883" y="2664421"/>
            <a:ext cx="2983218" cy="1851653"/>
          </a:xfrm>
          <a:prstGeom prst="rect">
            <a:avLst/>
          </a:prstGeom>
        </p:spPr>
      </p:pic>
      <p:sp>
        <p:nvSpPr>
          <p:cNvPr id="16" name="TextBox 15">
            <a:extLst>
              <a:ext uri="{FF2B5EF4-FFF2-40B4-BE49-F238E27FC236}">
                <a16:creationId xmlns:a16="http://schemas.microsoft.com/office/drawing/2014/main" id="{CF351062-38A8-4085-9D8B-4F04D8AA6E00}"/>
              </a:ext>
            </a:extLst>
          </p:cNvPr>
          <p:cNvSpPr txBox="1"/>
          <p:nvPr/>
        </p:nvSpPr>
        <p:spPr>
          <a:xfrm>
            <a:off x="7395730" y="2558675"/>
            <a:ext cx="1371752" cy="1997919"/>
          </a:xfrm>
          <a:prstGeom prst="rect">
            <a:avLst/>
          </a:prstGeom>
          <a:noFill/>
        </p:spPr>
        <p:txBody>
          <a:bodyPr wrap="square" rtlCol="0">
            <a:spAutoFit/>
          </a:bodyPr>
          <a:lstStyle/>
          <a:p>
            <a:pPr fontAlgn="auto">
              <a:lnSpc>
                <a:spcPct val="150000"/>
              </a:lnSpc>
              <a:spcBef>
                <a:spcPts val="0"/>
              </a:spcBef>
              <a:spcAft>
                <a:spcPts val="0"/>
              </a:spcAft>
            </a:pPr>
            <a:r>
              <a:rPr lang="en-US" sz="1400" b="1" dirty="0">
                <a:solidFill>
                  <a:srgbClr val="0070C0"/>
                </a:solidFill>
                <a:latin typeface="Calibri"/>
                <a:ea typeface="+mn-ea"/>
              </a:rPr>
              <a:t>Johns Hopkins</a:t>
            </a:r>
          </a:p>
          <a:p>
            <a:pPr fontAlgn="auto">
              <a:lnSpc>
                <a:spcPct val="150000"/>
              </a:lnSpc>
              <a:spcBef>
                <a:spcPts val="0"/>
              </a:spcBef>
              <a:spcAft>
                <a:spcPts val="0"/>
              </a:spcAft>
            </a:pPr>
            <a:r>
              <a:rPr lang="en-US" sz="1400" b="1" dirty="0">
                <a:solidFill>
                  <a:srgbClr val="0070C0"/>
                </a:solidFill>
                <a:latin typeface="Calibri"/>
                <a:ea typeface="+mn-ea"/>
              </a:rPr>
              <a:t>MGH</a:t>
            </a:r>
          </a:p>
          <a:p>
            <a:pPr fontAlgn="auto">
              <a:lnSpc>
                <a:spcPct val="150000"/>
              </a:lnSpc>
              <a:spcBef>
                <a:spcPts val="0"/>
              </a:spcBef>
              <a:spcAft>
                <a:spcPts val="0"/>
              </a:spcAft>
            </a:pPr>
            <a:r>
              <a:rPr lang="en-US" sz="1400" b="1" dirty="0">
                <a:solidFill>
                  <a:srgbClr val="0070C0"/>
                </a:solidFill>
                <a:latin typeface="Calibri"/>
                <a:ea typeface="+mn-ea"/>
              </a:rPr>
              <a:t>MGH</a:t>
            </a:r>
          </a:p>
          <a:p>
            <a:pPr fontAlgn="auto">
              <a:lnSpc>
                <a:spcPct val="150000"/>
              </a:lnSpc>
              <a:spcBef>
                <a:spcPts val="0"/>
              </a:spcBef>
              <a:spcAft>
                <a:spcPts val="0"/>
              </a:spcAft>
            </a:pPr>
            <a:r>
              <a:rPr lang="en-US" sz="1400" b="1" dirty="0">
                <a:solidFill>
                  <a:srgbClr val="0070C0"/>
                </a:solidFill>
                <a:latin typeface="Calibri"/>
                <a:ea typeface="+mn-ea"/>
              </a:rPr>
              <a:t>Washington U</a:t>
            </a:r>
          </a:p>
          <a:p>
            <a:pPr fontAlgn="auto">
              <a:lnSpc>
                <a:spcPct val="150000"/>
              </a:lnSpc>
              <a:spcBef>
                <a:spcPts val="0"/>
              </a:spcBef>
              <a:spcAft>
                <a:spcPts val="0"/>
              </a:spcAft>
            </a:pPr>
            <a:r>
              <a:rPr lang="en-US" sz="1400" b="1" dirty="0">
                <a:solidFill>
                  <a:srgbClr val="0070C0"/>
                </a:solidFill>
                <a:latin typeface="Calibri"/>
                <a:ea typeface="+mn-ea"/>
              </a:rPr>
              <a:t>UCLA</a:t>
            </a:r>
          </a:p>
          <a:p>
            <a:pPr fontAlgn="auto">
              <a:lnSpc>
                <a:spcPct val="150000"/>
              </a:lnSpc>
              <a:spcBef>
                <a:spcPts val="0"/>
              </a:spcBef>
              <a:spcAft>
                <a:spcPts val="0"/>
              </a:spcAft>
            </a:pPr>
            <a:r>
              <a:rPr lang="en-US" sz="1400" b="1" dirty="0">
                <a:solidFill>
                  <a:srgbClr val="0070C0"/>
                </a:solidFill>
                <a:latin typeface="Calibri"/>
                <a:ea typeface="+mn-ea"/>
              </a:rPr>
              <a:t>Yale</a:t>
            </a:r>
          </a:p>
        </p:txBody>
      </p:sp>
      <p:pic>
        <p:nvPicPr>
          <p:cNvPr id="17" name="Picture 16" descr="NIH &gt; National Cancer Institute Division of Cancer Prevention">
            <a:extLst>
              <a:ext uri="{FF2B5EF4-FFF2-40B4-BE49-F238E27FC236}">
                <a16:creationId xmlns:a16="http://schemas.microsoft.com/office/drawing/2014/main" id="{144D53F8-31F1-43C1-A5F6-CC0330D15667}"/>
              </a:ext>
            </a:extLst>
          </p:cNvPr>
          <p:cNvPicPr>
            <a:picLocks noChangeAspect="1"/>
          </p:cNvPicPr>
          <p:nvPr/>
        </p:nvPicPr>
        <p:blipFill>
          <a:blip r:embed="rId7"/>
          <a:stretch>
            <a:fillRect/>
          </a:stretch>
        </p:blipFill>
        <p:spPr>
          <a:xfrm>
            <a:off x="4300883" y="4566224"/>
            <a:ext cx="2198515" cy="386776"/>
          </a:xfrm>
          <a:prstGeom prst="rect">
            <a:avLst/>
          </a:prstGeom>
        </p:spPr>
      </p:pic>
    </p:spTree>
    <p:extLst>
      <p:ext uri="{BB962C8B-B14F-4D97-AF65-F5344CB8AC3E}">
        <p14:creationId xmlns:p14="http://schemas.microsoft.com/office/powerpoint/2010/main" val="3279251728"/>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9C387D8F-13B3-9244-B931-6B8638DFA0C7}"/>
              </a:ext>
            </a:extLst>
          </p:cNvPr>
          <p:cNvSpPr txBox="1">
            <a:spLocks noGrp="1"/>
          </p:cNvSpPr>
          <p:nvPr>
            <p:ph type="title" idx="4294967295"/>
          </p:nvPr>
        </p:nvSpPr>
        <p:spPr>
          <a:xfrm>
            <a:off x="952500" y="383332"/>
            <a:ext cx="102870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Arial" charset="0"/>
                <a:ea typeface="ＭＳ Ｐゴシック" charset="0"/>
                <a:cs typeface="ＭＳ Ｐゴシック" charset="0"/>
                <a:sym typeface="Arial" charset="0"/>
              </a:rPr>
              <a:t>EFIRM Liquid Biopsy (</a:t>
            </a:r>
            <a:r>
              <a:rPr kumimoji="0" lang="en-US" sz="24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Arial" charset="0"/>
                <a:ea typeface="ＭＳ Ｐゴシック" charset="0"/>
                <a:cs typeface="ＭＳ Ｐゴシック" charset="0"/>
                <a:sym typeface="Arial" charset="0"/>
              </a:rPr>
              <a:t>eLB</a:t>
            </a:r>
            <a:r>
              <a:rPr kumimoji="0" lang="en-US" sz="24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Arial" charset="0"/>
                <a:ea typeface="ＭＳ Ｐゴシック" charset="0"/>
                <a:cs typeface="ＭＳ Ｐゴシック" charset="0"/>
                <a:sym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Arial" charset="0"/>
                <a:ea typeface="ＭＳ Ｐゴシック" charset="0"/>
                <a:cs typeface="ＭＳ Ｐゴシック" charset="0"/>
                <a:sym typeface="Arial" charset="0"/>
              </a:rPr>
              <a:t>Malignancy Assessment in Indeterminate Pulmonary Nodules (IPN)</a:t>
            </a:r>
          </a:p>
        </p:txBody>
      </p:sp>
      <p:pic>
        <p:nvPicPr>
          <p:cNvPr id="33" name="Picture 3" descr="Denise Aberle, MD">
            <a:extLst>
              <a:ext uri="{FF2B5EF4-FFF2-40B4-BE49-F238E27FC236}">
                <a16:creationId xmlns:a16="http://schemas.microsoft.com/office/drawing/2014/main" id="{FB9DC70F-0F73-2F47-B1ED-FECC4C3D37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3461" y="1855333"/>
            <a:ext cx="640340" cy="99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Fereidoun Abtin, MD">
            <a:extLst>
              <a:ext uri="{FF2B5EF4-FFF2-40B4-BE49-F238E27FC236}">
                <a16:creationId xmlns:a16="http://schemas.microsoft.com/office/drawing/2014/main" id="{4A24E775-B331-294F-A1EB-1E5E69FC3A1A}"/>
              </a:ext>
            </a:extLst>
          </p:cNvPr>
          <p:cNvPicPr>
            <a:picLocks noChangeAspect="1"/>
          </p:cNvPicPr>
          <p:nvPr/>
        </p:nvPicPr>
        <p:blipFill>
          <a:blip r:embed="rId4"/>
          <a:stretch>
            <a:fillRect/>
          </a:stretch>
        </p:blipFill>
        <p:spPr>
          <a:xfrm>
            <a:off x="3759183" y="1904759"/>
            <a:ext cx="792673" cy="990841"/>
          </a:xfrm>
          <a:prstGeom prst="rect">
            <a:avLst/>
          </a:prstGeom>
        </p:spPr>
      </p:pic>
      <p:pic>
        <p:nvPicPr>
          <p:cNvPr id="26" name="Picture 25" descr="Scott Oh, MD, DO">
            <a:extLst>
              <a:ext uri="{FF2B5EF4-FFF2-40B4-BE49-F238E27FC236}">
                <a16:creationId xmlns:a16="http://schemas.microsoft.com/office/drawing/2014/main" id="{9DB90AC3-2CFB-294C-AFA0-810415E2CBA4}"/>
              </a:ext>
            </a:extLst>
          </p:cNvPr>
          <p:cNvPicPr>
            <a:picLocks noChangeAspect="1"/>
          </p:cNvPicPr>
          <p:nvPr/>
        </p:nvPicPr>
        <p:blipFill>
          <a:blip r:embed="rId5"/>
          <a:stretch>
            <a:fillRect/>
          </a:stretch>
        </p:blipFill>
        <p:spPr>
          <a:xfrm>
            <a:off x="4582231" y="1855333"/>
            <a:ext cx="796689" cy="990841"/>
          </a:xfrm>
          <a:prstGeom prst="rect">
            <a:avLst/>
          </a:prstGeom>
        </p:spPr>
      </p:pic>
      <p:sp>
        <p:nvSpPr>
          <p:cNvPr id="44" name="TextBox 43">
            <a:extLst>
              <a:ext uri="{FF2B5EF4-FFF2-40B4-BE49-F238E27FC236}">
                <a16:creationId xmlns:a16="http://schemas.microsoft.com/office/drawing/2014/main" id="{00C19CA1-A6A9-344D-AC57-164ED9DF4208}"/>
              </a:ext>
            </a:extLst>
          </p:cNvPr>
          <p:cNvSpPr txBox="1"/>
          <p:nvPr/>
        </p:nvSpPr>
        <p:spPr>
          <a:xfrm>
            <a:off x="2982127" y="2895776"/>
            <a:ext cx="2595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Denise Aberle  Fereidoun Abtin   Scott Oh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MD                      MD                          MD, DO</a:t>
            </a:r>
          </a:p>
        </p:txBody>
      </p:sp>
      <p:pic>
        <p:nvPicPr>
          <p:cNvPr id="21" name="Picture 20" descr="Kostyantyn Krysan, PhD">
            <a:extLst>
              <a:ext uri="{FF2B5EF4-FFF2-40B4-BE49-F238E27FC236}">
                <a16:creationId xmlns:a16="http://schemas.microsoft.com/office/drawing/2014/main" id="{A9147FC7-F8DA-0E47-B014-03B8B9B5A69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083461" y="3427366"/>
            <a:ext cx="640339" cy="1079039"/>
          </a:xfrm>
          <a:prstGeom prst="rect">
            <a:avLst/>
          </a:prstGeom>
        </p:spPr>
      </p:pic>
      <p:sp>
        <p:nvSpPr>
          <p:cNvPr id="4" name="Rectangle 3">
            <a:extLst>
              <a:ext uri="{FF2B5EF4-FFF2-40B4-BE49-F238E27FC236}">
                <a16:creationId xmlns:a16="http://schemas.microsoft.com/office/drawing/2014/main" id="{EBF6F88A-FCA1-B545-B953-22FEBC2EA770}"/>
              </a:ext>
            </a:extLst>
          </p:cNvPr>
          <p:cNvSpPr/>
          <p:nvPr/>
        </p:nvSpPr>
        <p:spPr>
          <a:xfrm>
            <a:off x="2961143" y="4562975"/>
            <a:ext cx="75373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Arial" panose="020B0604020202020204" pitchFamily="34" charset="0"/>
                <a:sym typeface="Arial" charset="0"/>
              </a:rPr>
              <a:t>Kostyantyn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Arial" panose="020B0604020202020204" pitchFamily="34" charset="0"/>
                <a:sym typeface="Arial" charset="0"/>
              </a:rPr>
              <a:t>Krysan PhD</a:t>
            </a:r>
          </a:p>
        </p:txBody>
      </p:sp>
      <p:pic>
        <p:nvPicPr>
          <p:cNvPr id="36" name="Picture 35" descr="Steven Dubinett, MD">
            <a:extLst>
              <a:ext uri="{FF2B5EF4-FFF2-40B4-BE49-F238E27FC236}">
                <a16:creationId xmlns:a16="http://schemas.microsoft.com/office/drawing/2014/main" id="{033CFC08-0D12-6140-824F-1AB8B892F880}"/>
              </a:ext>
            </a:extLst>
          </p:cNvPr>
          <p:cNvPicPr>
            <a:picLocks noChangeAspect="1"/>
          </p:cNvPicPr>
          <p:nvPr/>
        </p:nvPicPr>
        <p:blipFill rotWithShape="1">
          <a:blip r:embed="rId8"/>
          <a:srcRect r="6439"/>
          <a:stretch/>
        </p:blipFill>
        <p:spPr>
          <a:xfrm>
            <a:off x="3764990" y="3429072"/>
            <a:ext cx="796689" cy="1077332"/>
          </a:xfrm>
          <a:prstGeom prst="rect">
            <a:avLst/>
          </a:prstGeom>
        </p:spPr>
      </p:pic>
      <p:pic>
        <p:nvPicPr>
          <p:cNvPr id="38" name="Picture 37" descr="Rena Xian, MD">
            <a:extLst>
              <a:ext uri="{FF2B5EF4-FFF2-40B4-BE49-F238E27FC236}">
                <a16:creationId xmlns:a16="http://schemas.microsoft.com/office/drawing/2014/main" id="{580CB3E4-C135-ED49-A5BA-ECEB7F631F38}"/>
              </a:ext>
            </a:extLst>
          </p:cNvPr>
          <p:cNvPicPr>
            <a:picLocks noChangeAspect="1"/>
          </p:cNvPicPr>
          <p:nvPr/>
        </p:nvPicPr>
        <p:blipFill>
          <a:blip r:embed="rId9"/>
          <a:stretch>
            <a:fillRect/>
          </a:stretch>
        </p:blipFill>
        <p:spPr>
          <a:xfrm>
            <a:off x="4644919" y="3442504"/>
            <a:ext cx="787751" cy="1063900"/>
          </a:xfrm>
          <a:prstGeom prst="rect">
            <a:avLst/>
          </a:prstGeom>
        </p:spPr>
      </p:pic>
      <p:sp>
        <p:nvSpPr>
          <p:cNvPr id="5" name="Rectangle 4">
            <a:extLst>
              <a:ext uri="{FF2B5EF4-FFF2-40B4-BE49-F238E27FC236}">
                <a16:creationId xmlns:a16="http://schemas.microsoft.com/office/drawing/2014/main" id="{76EFDBB1-8E36-094A-BA4A-A92F607CE516}"/>
              </a:ext>
            </a:extLst>
          </p:cNvPr>
          <p:cNvSpPr/>
          <p:nvPr/>
        </p:nvSpPr>
        <p:spPr>
          <a:xfrm>
            <a:off x="3584714" y="4562975"/>
            <a:ext cx="1926878"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Arial" panose="020B0604020202020204" pitchFamily="34" charset="0"/>
                <a:sym typeface="Arial" charset="0"/>
              </a:rPr>
              <a:t>Steven Dubinett, MD  Rena Xian MD</a:t>
            </a:r>
            <a:endParaRPr kumimoji="0" lang="en-US" sz="900" b="0"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p:txBody>
      </p:sp>
      <p:pic>
        <p:nvPicPr>
          <p:cNvPr id="12" name="Picture 11" descr="Fang Wei, PhD">
            <a:extLst>
              <a:ext uri="{FF2B5EF4-FFF2-40B4-BE49-F238E27FC236}">
                <a16:creationId xmlns:a16="http://schemas.microsoft.com/office/drawing/2014/main" id="{A6AC5DE6-EFB5-6049-8D9A-A064DDC2D110}"/>
              </a:ext>
            </a:extLst>
          </p:cNvPr>
          <p:cNvPicPr>
            <a:picLocks noChangeAspect="1"/>
          </p:cNvPicPr>
          <p:nvPr/>
        </p:nvPicPr>
        <p:blipFill>
          <a:blip r:embed="rId10"/>
          <a:stretch>
            <a:fillRect/>
          </a:stretch>
        </p:blipFill>
        <p:spPr>
          <a:xfrm>
            <a:off x="5620218" y="1863263"/>
            <a:ext cx="879962" cy="998276"/>
          </a:xfrm>
          <a:prstGeom prst="rect">
            <a:avLst/>
          </a:prstGeom>
        </p:spPr>
      </p:pic>
      <p:pic>
        <p:nvPicPr>
          <p:cNvPr id="29" name="Picture 28" descr="Jordan Cheng, DMD">
            <a:extLst>
              <a:ext uri="{FF2B5EF4-FFF2-40B4-BE49-F238E27FC236}">
                <a16:creationId xmlns:a16="http://schemas.microsoft.com/office/drawing/2014/main" id="{DE6A1CDC-3312-7440-BECB-4CECF2F9E6D9}"/>
              </a:ext>
            </a:extLst>
          </p:cNvPr>
          <p:cNvPicPr>
            <a:picLocks noChangeAspect="1"/>
          </p:cNvPicPr>
          <p:nvPr/>
        </p:nvPicPr>
        <p:blipFill rotWithShape="1">
          <a:blip r:embed="rId11"/>
          <a:srcRect l="32000" t="4290" r="28861" b="51408"/>
          <a:stretch/>
        </p:blipFill>
        <p:spPr>
          <a:xfrm>
            <a:off x="6562406" y="1863265"/>
            <a:ext cx="752612" cy="990345"/>
          </a:xfrm>
          <a:prstGeom prst="rect">
            <a:avLst/>
          </a:prstGeom>
        </p:spPr>
      </p:pic>
      <p:pic>
        <p:nvPicPr>
          <p:cNvPr id="37" name="Picture 36" descr="David Wong, MDM, DMSc">
            <a:extLst>
              <a:ext uri="{FF2B5EF4-FFF2-40B4-BE49-F238E27FC236}">
                <a16:creationId xmlns:a16="http://schemas.microsoft.com/office/drawing/2014/main" id="{D6DC6C91-3FD9-1B40-B828-55C7C287F532}"/>
              </a:ext>
            </a:extLst>
          </p:cNvPr>
          <p:cNvPicPr>
            <a:picLocks noChangeAspect="1"/>
          </p:cNvPicPr>
          <p:nvPr/>
        </p:nvPicPr>
        <p:blipFill rotWithShape="1">
          <a:blip r:embed="rId12"/>
          <a:srcRect t="3005" b="15293"/>
          <a:stretch/>
        </p:blipFill>
        <p:spPr>
          <a:xfrm>
            <a:off x="7390340" y="1863264"/>
            <a:ext cx="752612" cy="1006207"/>
          </a:xfrm>
          <a:prstGeom prst="rect">
            <a:avLst/>
          </a:prstGeom>
        </p:spPr>
      </p:pic>
      <p:pic>
        <p:nvPicPr>
          <p:cNvPr id="15" name="Picture 14" descr="Charles (Buck) Strom, MD, PhD">
            <a:extLst>
              <a:ext uri="{FF2B5EF4-FFF2-40B4-BE49-F238E27FC236}">
                <a16:creationId xmlns:a16="http://schemas.microsoft.com/office/drawing/2014/main" id="{6A6BEB62-DCF2-8B42-B27F-2845E142781F}"/>
              </a:ext>
            </a:extLst>
          </p:cNvPr>
          <p:cNvPicPr>
            <a:picLocks noChangeAspect="1"/>
          </p:cNvPicPr>
          <p:nvPr/>
        </p:nvPicPr>
        <p:blipFill>
          <a:blip r:embed="rId13"/>
          <a:stretch>
            <a:fillRect/>
          </a:stretch>
        </p:blipFill>
        <p:spPr>
          <a:xfrm>
            <a:off x="8579353" y="1855333"/>
            <a:ext cx="752791" cy="1006206"/>
          </a:xfrm>
          <a:prstGeom prst="rect">
            <a:avLst/>
          </a:prstGeom>
        </p:spPr>
      </p:pic>
      <p:sp>
        <p:nvSpPr>
          <p:cNvPr id="46" name="TextBox 45">
            <a:extLst>
              <a:ext uri="{FF2B5EF4-FFF2-40B4-BE49-F238E27FC236}">
                <a16:creationId xmlns:a16="http://schemas.microsoft.com/office/drawing/2014/main" id="{784D0294-E8C9-3647-8B09-F0026C42A1AB}"/>
              </a:ext>
            </a:extLst>
          </p:cNvPr>
          <p:cNvSpPr txBox="1"/>
          <p:nvPr/>
        </p:nvSpPr>
        <p:spPr>
          <a:xfrm>
            <a:off x="9467611" y="1847117"/>
            <a:ext cx="1964867" cy="18928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Charles (Buck) Strom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MD, PhD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Michael Tu PhD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p:txBody>
      </p:sp>
      <p:sp>
        <p:nvSpPr>
          <p:cNvPr id="31" name="TextBox 30">
            <a:extLst>
              <a:ext uri="{FF2B5EF4-FFF2-40B4-BE49-F238E27FC236}">
                <a16:creationId xmlns:a16="http://schemas.microsoft.com/office/drawing/2014/main" id="{3FABCCFE-82E4-6847-A66A-D659F618BA72}"/>
              </a:ext>
            </a:extLst>
          </p:cNvPr>
          <p:cNvSpPr txBox="1"/>
          <p:nvPr/>
        </p:nvSpPr>
        <p:spPr>
          <a:xfrm>
            <a:off x="5531488" y="2911142"/>
            <a:ext cx="318449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Fang Wei PhD      Jordan Cheng DMD   David Wong DMD, DMSc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David Elashoff PhD  Tristan Grognan 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p:txBody>
      </p:sp>
      <p:pic>
        <p:nvPicPr>
          <p:cNvPr id="34" name="Picture 33" descr="David Elasshoff, PhD">
            <a:extLst>
              <a:ext uri="{FF2B5EF4-FFF2-40B4-BE49-F238E27FC236}">
                <a16:creationId xmlns:a16="http://schemas.microsoft.com/office/drawing/2014/main" id="{3DAA2F9A-81BD-8D41-A2E9-CBE3F11A7101}"/>
              </a:ext>
            </a:extLst>
          </p:cNvPr>
          <p:cNvPicPr>
            <a:picLocks noChangeAspect="1"/>
          </p:cNvPicPr>
          <p:nvPr/>
        </p:nvPicPr>
        <p:blipFill>
          <a:blip r:embed="rId14"/>
          <a:stretch>
            <a:fillRect/>
          </a:stretch>
        </p:blipFill>
        <p:spPr>
          <a:xfrm>
            <a:off x="5620218" y="3162911"/>
            <a:ext cx="879962" cy="1128006"/>
          </a:xfrm>
          <a:prstGeom prst="rect">
            <a:avLst/>
          </a:prstGeom>
        </p:spPr>
      </p:pic>
      <p:pic>
        <p:nvPicPr>
          <p:cNvPr id="32" name="Picture 31" descr="Tristan Grognan, MS">
            <a:extLst>
              <a:ext uri="{FF2B5EF4-FFF2-40B4-BE49-F238E27FC236}">
                <a16:creationId xmlns:a16="http://schemas.microsoft.com/office/drawing/2014/main" id="{4EC8F8A2-A5AC-EB4A-83E3-1E9DF17CB9D1}"/>
              </a:ext>
            </a:extLst>
          </p:cNvPr>
          <p:cNvPicPr>
            <a:picLocks noChangeAspect="1"/>
          </p:cNvPicPr>
          <p:nvPr/>
        </p:nvPicPr>
        <p:blipFill>
          <a:blip r:embed="rId15"/>
          <a:stretch>
            <a:fillRect/>
          </a:stretch>
        </p:blipFill>
        <p:spPr>
          <a:xfrm>
            <a:off x="6551932" y="3162911"/>
            <a:ext cx="871334" cy="1128006"/>
          </a:xfrm>
          <a:prstGeom prst="rect">
            <a:avLst/>
          </a:prstGeom>
        </p:spPr>
      </p:pic>
      <p:pic>
        <p:nvPicPr>
          <p:cNvPr id="35" name="Picture 34" descr="Michael Tu, PhD">
            <a:extLst>
              <a:ext uri="{FF2B5EF4-FFF2-40B4-BE49-F238E27FC236}">
                <a16:creationId xmlns:a16="http://schemas.microsoft.com/office/drawing/2014/main" id="{CF5414DD-B17D-1C42-8DD2-8B0F96B2F1F5}"/>
              </a:ext>
            </a:extLst>
          </p:cNvPr>
          <p:cNvPicPr>
            <a:picLocks noChangeAspect="1"/>
          </p:cNvPicPr>
          <p:nvPr/>
        </p:nvPicPr>
        <p:blipFill rotWithShape="1">
          <a:blip r:embed="rId16"/>
          <a:srcRect l="8022" r="17288"/>
          <a:stretch/>
        </p:blipFill>
        <p:spPr>
          <a:xfrm>
            <a:off x="8576731" y="3199709"/>
            <a:ext cx="746858" cy="999961"/>
          </a:xfrm>
          <a:prstGeom prst="rect">
            <a:avLst/>
          </a:prstGeom>
        </p:spPr>
      </p:pic>
      <p:grpSp>
        <p:nvGrpSpPr>
          <p:cNvPr id="30" name="Group 29" descr="NIH &gt; National Cancer Institute, Division of Cancer Prevention: Lynn Sorbara, PhD">
            <a:extLst>
              <a:ext uri="{FF2B5EF4-FFF2-40B4-BE49-F238E27FC236}">
                <a16:creationId xmlns:a16="http://schemas.microsoft.com/office/drawing/2014/main" id="{FE8E8D93-4180-BC49-8D0E-A94EFF6F9EE2}"/>
              </a:ext>
            </a:extLst>
          </p:cNvPr>
          <p:cNvGrpSpPr/>
          <p:nvPr/>
        </p:nvGrpSpPr>
        <p:grpSpPr>
          <a:xfrm>
            <a:off x="3067050" y="5284204"/>
            <a:ext cx="2198826" cy="1081564"/>
            <a:chOff x="2057400" y="5257800"/>
            <a:chExt cx="2931768" cy="1442085"/>
          </a:xfrm>
        </p:grpSpPr>
        <p:pic>
          <p:nvPicPr>
            <p:cNvPr id="41" name="Picture 40">
              <a:extLst>
                <a:ext uri="{FF2B5EF4-FFF2-40B4-BE49-F238E27FC236}">
                  <a16:creationId xmlns:a16="http://schemas.microsoft.com/office/drawing/2014/main" id="{095759F2-B347-FE48-A34D-4E0760936E6F}"/>
                </a:ext>
              </a:extLst>
            </p:cNvPr>
            <p:cNvPicPr>
              <a:picLocks noChangeAspect="1"/>
            </p:cNvPicPr>
            <p:nvPr/>
          </p:nvPicPr>
          <p:blipFill>
            <a:blip r:embed="rId17"/>
            <a:stretch>
              <a:fillRect/>
            </a:stretch>
          </p:blipFill>
          <p:spPr>
            <a:xfrm>
              <a:off x="2057400" y="5257800"/>
              <a:ext cx="2198515" cy="386776"/>
            </a:xfrm>
            <a:prstGeom prst="rect">
              <a:avLst/>
            </a:prstGeom>
          </p:spPr>
        </p:pic>
        <p:sp>
          <p:nvSpPr>
            <p:cNvPr id="27" name="TextBox 26">
              <a:extLst>
                <a:ext uri="{FF2B5EF4-FFF2-40B4-BE49-F238E27FC236}">
                  <a16:creationId xmlns:a16="http://schemas.microsoft.com/office/drawing/2014/main" id="{77EEA51D-FEEC-6F41-88FE-BE98E5002D5A}"/>
                </a:ext>
              </a:extLst>
            </p:cNvPr>
            <p:cNvSpPr txBox="1"/>
            <p:nvPr/>
          </p:nvSpPr>
          <p:spPr>
            <a:xfrm>
              <a:off x="2057400" y="5715000"/>
              <a:ext cx="2931768"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CA U01 233370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Lynn Sorbara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Sudhir Srivastava PhD, MPH</a:t>
              </a:r>
            </a:p>
          </p:txBody>
        </p:sp>
      </p:grpSp>
      <p:grpSp>
        <p:nvGrpSpPr>
          <p:cNvPr id="6" name="Group 5" descr="NIST &gt; National Institute of Standards and Technology:  Hua-Jun He, PhD, Kenneth Cole, PhD">
            <a:extLst>
              <a:ext uri="{FF2B5EF4-FFF2-40B4-BE49-F238E27FC236}">
                <a16:creationId xmlns:a16="http://schemas.microsoft.com/office/drawing/2014/main" id="{75BF7A4C-E15F-704C-9134-3D951EC79C64}"/>
              </a:ext>
            </a:extLst>
          </p:cNvPr>
          <p:cNvGrpSpPr/>
          <p:nvPr/>
        </p:nvGrpSpPr>
        <p:grpSpPr>
          <a:xfrm>
            <a:off x="5581651" y="4515575"/>
            <a:ext cx="4958537" cy="1257300"/>
            <a:chOff x="5410200" y="4038600"/>
            <a:chExt cx="6611382" cy="1676400"/>
          </a:xfrm>
        </p:grpSpPr>
        <p:grpSp>
          <p:nvGrpSpPr>
            <p:cNvPr id="47" name="Group 46">
              <a:extLst>
                <a:ext uri="{FF2B5EF4-FFF2-40B4-BE49-F238E27FC236}">
                  <a16:creationId xmlns:a16="http://schemas.microsoft.com/office/drawing/2014/main" id="{1435CC97-080A-964E-8F1D-586BF7332223}"/>
                </a:ext>
              </a:extLst>
            </p:cNvPr>
            <p:cNvGrpSpPr/>
            <p:nvPr/>
          </p:nvGrpSpPr>
          <p:grpSpPr>
            <a:xfrm>
              <a:off x="5410200" y="4077033"/>
              <a:ext cx="3792391" cy="1637967"/>
              <a:chOff x="5093987" y="3886200"/>
              <a:chExt cx="3792391" cy="1637967"/>
            </a:xfrm>
          </p:grpSpPr>
          <p:sp>
            <p:nvSpPr>
              <p:cNvPr id="42" name="TextBox 41">
                <a:extLst>
                  <a:ext uri="{FF2B5EF4-FFF2-40B4-BE49-F238E27FC236}">
                    <a16:creationId xmlns:a16="http://schemas.microsoft.com/office/drawing/2014/main" id="{2797B606-6D4E-584E-A302-9E2EFADC317B}"/>
                  </a:ext>
                </a:extLst>
              </p:cNvPr>
              <p:cNvSpPr txBox="1"/>
              <p:nvPr/>
            </p:nvSpPr>
            <p:spPr>
              <a:xfrm>
                <a:off x="7683780" y="3886200"/>
                <a:ext cx="1202598" cy="14794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Johns Hopkins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MGH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MGH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Washington U</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Yale</a:t>
                </a:r>
              </a:p>
            </p:txBody>
          </p:sp>
          <p:pic>
            <p:nvPicPr>
              <p:cNvPr id="43" name="Picture 42" descr="A close up of a logo&#10;&#10;Description automatically generated">
                <a:extLst>
                  <a:ext uri="{FF2B5EF4-FFF2-40B4-BE49-F238E27FC236}">
                    <a16:creationId xmlns:a16="http://schemas.microsoft.com/office/drawing/2014/main" id="{AA0CD4D8-5D31-E44D-993B-7C5FA07292F0}"/>
                  </a:ext>
                </a:extLst>
              </p:cNvPr>
              <p:cNvPicPr>
                <a:picLocks noChangeAspect="1"/>
              </p:cNvPicPr>
              <p:nvPr/>
            </p:nvPicPr>
            <p:blipFill>
              <a:blip r:embed="rId18"/>
              <a:stretch>
                <a:fillRect/>
              </a:stretch>
            </p:blipFill>
            <p:spPr>
              <a:xfrm>
                <a:off x="5093987" y="3974689"/>
                <a:ext cx="2496381" cy="1549478"/>
              </a:xfrm>
              <a:prstGeom prst="rect">
                <a:avLst/>
              </a:prstGeom>
            </p:spPr>
          </p:pic>
        </p:grpSp>
        <p:grpSp>
          <p:nvGrpSpPr>
            <p:cNvPr id="3" name="Group 2">
              <a:extLst>
                <a:ext uri="{FF2B5EF4-FFF2-40B4-BE49-F238E27FC236}">
                  <a16:creationId xmlns:a16="http://schemas.microsoft.com/office/drawing/2014/main" id="{A016DBB5-2DD2-124A-9BE6-949D88678DEB}"/>
                </a:ext>
              </a:extLst>
            </p:cNvPr>
            <p:cNvGrpSpPr/>
            <p:nvPr/>
          </p:nvGrpSpPr>
          <p:grpSpPr>
            <a:xfrm>
              <a:off x="9278791" y="4038600"/>
              <a:ext cx="2742791" cy="1017171"/>
              <a:chOff x="9278791" y="4038600"/>
              <a:chExt cx="2949377" cy="1017171"/>
            </a:xfrm>
          </p:grpSpPr>
          <p:pic>
            <p:nvPicPr>
              <p:cNvPr id="2" name="Picture 1">
                <a:extLst>
                  <a:ext uri="{FF2B5EF4-FFF2-40B4-BE49-F238E27FC236}">
                    <a16:creationId xmlns:a16="http://schemas.microsoft.com/office/drawing/2014/main" id="{1E74E4DF-3E7E-F74B-B853-9A80DBF69EE3}"/>
                  </a:ext>
                </a:extLst>
              </p:cNvPr>
              <p:cNvPicPr>
                <a:picLocks noChangeAspect="1"/>
              </p:cNvPicPr>
              <p:nvPr/>
            </p:nvPicPr>
            <p:blipFill>
              <a:blip r:embed="rId19"/>
              <a:stretch>
                <a:fillRect/>
              </a:stretch>
            </p:blipFill>
            <p:spPr>
              <a:xfrm>
                <a:off x="9278791" y="4038600"/>
                <a:ext cx="2151209" cy="447886"/>
              </a:xfrm>
              <a:prstGeom prst="rect">
                <a:avLst/>
              </a:prstGeom>
            </p:spPr>
          </p:pic>
          <p:sp>
            <p:nvSpPr>
              <p:cNvPr id="19" name="TextBox 18">
                <a:extLst>
                  <a:ext uri="{FF2B5EF4-FFF2-40B4-BE49-F238E27FC236}">
                    <a16:creationId xmlns:a16="http://schemas.microsoft.com/office/drawing/2014/main" id="{B63D425C-F42C-F748-9BAD-717AC7A64895}"/>
                  </a:ext>
                </a:extLst>
              </p:cNvPr>
              <p:cNvSpPr txBox="1"/>
              <p:nvPr/>
            </p:nvSpPr>
            <p:spPr>
              <a:xfrm>
                <a:off x="9296400" y="4563328"/>
                <a:ext cx="293176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Hua-Jun He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ヒラギノ角ゴ ProN W3" charset="-128"/>
                    <a:cs typeface="+mn-cs"/>
                    <a:sym typeface="Arial" charset="0"/>
                  </a:rPr>
                  <a:t>Kenneth Cole PhD</a:t>
                </a:r>
              </a:p>
            </p:txBody>
          </p:sp>
        </p:grpSp>
      </p:grpSp>
      <p:pic>
        <p:nvPicPr>
          <p:cNvPr id="24" name="Picture 23" descr="UCLA">
            <a:extLst>
              <a:ext uri="{FF2B5EF4-FFF2-40B4-BE49-F238E27FC236}">
                <a16:creationId xmlns:a16="http://schemas.microsoft.com/office/drawing/2014/main" id="{EDEAE46A-98F5-354D-B218-AC237E8E293B}"/>
              </a:ext>
            </a:extLst>
          </p:cNvPr>
          <p:cNvPicPr>
            <a:picLocks noChangeAspect="1"/>
          </p:cNvPicPr>
          <p:nvPr/>
        </p:nvPicPr>
        <p:blipFill>
          <a:blip r:embed="rId20"/>
          <a:stretch>
            <a:fillRect/>
          </a:stretch>
        </p:blipFill>
        <p:spPr>
          <a:xfrm>
            <a:off x="6621478" y="5770478"/>
            <a:ext cx="1365250" cy="630322"/>
          </a:xfrm>
          <a:prstGeom prst="rect">
            <a:avLst/>
          </a:prstGeom>
        </p:spPr>
      </p:pic>
      <p:pic>
        <p:nvPicPr>
          <p:cNvPr id="25" name="Picture 24" descr="Liquid Diagnostics">
            <a:extLst>
              <a:ext uri="{FF2B5EF4-FFF2-40B4-BE49-F238E27FC236}">
                <a16:creationId xmlns:a16="http://schemas.microsoft.com/office/drawing/2014/main" id="{16D3027E-7922-3146-8502-01C9457E4F8E}"/>
              </a:ext>
            </a:extLst>
          </p:cNvPr>
          <p:cNvPicPr>
            <a:picLocks noChangeAspect="1"/>
          </p:cNvPicPr>
          <p:nvPr/>
        </p:nvPicPr>
        <p:blipFill>
          <a:blip r:embed="rId21"/>
          <a:stretch>
            <a:fillRect/>
          </a:stretch>
        </p:blipFill>
        <p:spPr>
          <a:xfrm>
            <a:off x="8039127" y="5844548"/>
            <a:ext cx="2247044" cy="468132"/>
          </a:xfrm>
          <a:prstGeom prst="rect">
            <a:avLst/>
          </a:prstGeom>
        </p:spPr>
      </p:pic>
    </p:spTree>
    <p:extLst>
      <p:ext uri="{BB962C8B-B14F-4D97-AF65-F5344CB8AC3E}">
        <p14:creationId xmlns:p14="http://schemas.microsoft.com/office/powerpoint/2010/main" val="141350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55B48-23F4-4192-9AD1-0B597E4BAC1F}"/>
              </a:ext>
            </a:extLst>
          </p:cNvPr>
          <p:cNvSpPr>
            <a:spLocks noGrp="1"/>
          </p:cNvSpPr>
          <p:nvPr>
            <p:ph type="title"/>
          </p:nvPr>
        </p:nvSpPr>
        <p:spPr>
          <a:xfrm>
            <a:off x="609600" y="-639763"/>
            <a:ext cx="10972800" cy="639763"/>
          </a:xfrm>
        </p:spPr>
        <p:txBody>
          <a:bodyPr vert="horz" wrap="square" lIns="91440" tIns="45720" rIns="91440" bIns="45720" numCol="1" anchor="b" anchorCtr="0" compatLnSpc="1">
            <a:prstTxWarp prst="textNoShape">
              <a:avLst/>
            </a:prstTxWarp>
          </a:bodyPr>
          <a:lstStyle/>
          <a:p>
            <a:r>
              <a:rPr lang="en-US" dirty="0">
                <a:solidFill>
                  <a:srgbClr val="EAEAEA"/>
                </a:solidFill>
              </a:rPr>
              <a:t>CT Screening for Lung Cancer</a:t>
            </a:r>
          </a:p>
        </p:txBody>
      </p:sp>
      <p:pic>
        <p:nvPicPr>
          <p:cNvPr id="3" name="Picture 2" descr="Biomarker development for NGS.">
            <a:extLst>
              <a:ext uri="{FF2B5EF4-FFF2-40B4-BE49-F238E27FC236}">
                <a16:creationId xmlns:a16="http://schemas.microsoft.com/office/drawing/2014/main" id="{37D9C0BB-5C16-B545-A350-6E6F2D5BED64}"/>
              </a:ext>
            </a:extLst>
          </p:cNvPr>
          <p:cNvPicPr>
            <a:picLocks noChangeAspect="1"/>
          </p:cNvPicPr>
          <p:nvPr/>
        </p:nvPicPr>
        <p:blipFill>
          <a:blip r:embed="rId2"/>
          <a:stretch>
            <a:fillRect/>
          </a:stretch>
        </p:blipFill>
        <p:spPr>
          <a:xfrm>
            <a:off x="1555750" y="533400"/>
            <a:ext cx="9080500" cy="6121400"/>
          </a:xfrm>
          <a:prstGeom prst="rect">
            <a:avLst/>
          </a:prstGeom>
        </p:spPr>
      </p:pic>
      <p:pic>
        <p:nvPicPr>
          <p:cNvPr id="4" name="Picture 3" descr="CT Screening for Lung Cancer">
            <a:extLst>
              <a:ext uri="{FF2B5EF4-FFF2-40B4-BE49-F238E27FC236}">
                <a16:creationId xmlns:a16="http://schemas.microsoft.com/office/drawing/2014/main" id="{D2502906-4252-3648-8680-AF693B862C39}"/>
              </a:ext>
            </a:extLst>
          </p:cNvPr>
          <p:cNvPicPr>
            <a:picLocks noChangeAspect="1"/>
          </p:cNvPicPr>
          <p:nvPr/>
        </p:nvPicPr>
        <p:blipFill>
          <a:blip r:embed="rId3"/>
          <a:stretch>
            <a:fillRect/>
          </a:stretch>
        </p:blipFill>
        <p:spPr>
          <a:xfrm>
            <a:off x="4830004" y="21572"/>
            <a:ext cx="1812234" cy="1133339"/>
          </a:xfrm>
          <a:prstGeom prst="rect">
            <a:avLst/>
          </a:prstGeom>
        </p:spPr>
      </p:pic>
    </p:spTree>
    <p:extLst>
      <p:ext uri="{BB962C8B-B14F-4D97-AF65-F5344CB8AC3E}">
        <p14:creationId xmlns:p14="http://schemas.microsoft.com/office/powerpoint/2010/main" val="41462012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5E17E9-8022-4483-A0F4-2C0B810B146A}"/>
              </a:ext>
            </a:extLst>
          </p:cNvPr>
          <p:cNvSpPr>
            <a:spLocks noGrp="1"/>
          </p:cNvSpPr>
          <p:nvPr>
            <p:ph type="title"/>
          </p:nvPr>
        </p:nvSpPr>
        <p:spPr>
          <a:xfrm>
            <a:off x="609600" y="-639763"/>
            <a:ext cx="10972800" cy="639763"/>
          </a:xfrm>
        </p:spPr>
        <p:txBody>
          <a:bodyPr vert="horz" wrap="square" lIns="91440" tIns="45720" rIns="91440" bIns="45720" numCol="1" anchor="b" anchorCtr="0" compatLnSpc="1">
            <a:prstTxWarp prst="textNoShape">
              <a:avLst/>
            </a:prstTxWarp>
          </a:bodyPr>
          <a:lstStyle/>
          <a:p>
            <a:r>
              <a:rPr lang="en-US" altLang="en-US" b="1" dirty="0">
                <a:solidFill>
                  <a:schemeClr val="tx1">
                    <a:lumMod val="85000"/>
                  </a:schemeClr>
                </a:solidFill>
                <a:latin typeface="Arial" panose="020B0604020202020204" pitchFamily="34" charset="0"/>
                <a:ea typeface="ＭＳ Ｐゴシック" panose="020B0600070205080204" pitchFamily="34" charset="-128"/>
              </a:rPr>
              <a:t>Saliva and plasma profiles of </a:t>
            </a:r>
            <a:r>
              <a:rPr lang="en-US" altLang="en-US" b="1" i="1" dirty="0">
                <a:solidFill>
                  <a:schemeClr val="tx1">
                    <a:lumMod val="85000"/>
                  </a:schemeClr>
                </a:solidFill>
                <a:latin typeface="Arial" panose="020B0604020202020204" pitchFamily="34" charset="0"/>
                <a:ea typeface="ＭＳ Ｐゴシック" panose="020B0600070205080204" pitchFamily="34" charset="-128"/>
              </a:rPr>
              <a:t>EGFR</a:t>
            </a:r>
            <a:r>
              <a:rPr lang="en-US" altLang="en-US" b="1" dirty="0">
                <a:solidFill>
                  <a:schemeClr val="tx1">
                    <a:lumMod val="85000"/>
                  </a:schemeClr>
                </a:solidFill>
                <a:latin typeface="Arial" panose="020B0604020202020204" pitchFamily="34" charset="0"/>
                <a:ea typeface="ＭＳ Ｐゴシック" panose="020B0600070205080204" pitchFamily="34" charset="-128"/>
              </a:rPr>
              <a:t> </a:t>
            </a:r>
            <a:r>
              <a:rPr lang="en-US" altLang="en-US" b="1" dirty="0" err="1">
                <a:solidFill>
                  <a:schemeClr val="tx1">
                    <a:lumMod val="85000"/>
                  </a:schemeClr>
                </a:solidFill>
                <a:latin typeface="Arial" panose="020B0604020202020204" pitchFamily="34" charset="0"/>
                <a:ea typeface="ＭＳ Ｐゴシック" panose="020B0600070205080204" pitchFamily="34" charset="-128"/>
              </a:rPr>
              <a:t>ctDNA</a:t>
            </a:r>
            <a:r>
              <a:rPr lang="en-US" altLang="en-US" b="1" dirty="0">
                <a:solidFill>
                  <a:schemeClr val="tx1">
                    <a:lumMod val="85000"/>
                  </a:schemeClr>
                </a:solidFill>
                <a:latin typeface="Arial" panose="020B0604020202020204" pitchFamily="34" charset="0"/>
                <a:ea typeface="ＭＳ Ｐゴシック" panose="020B0600070205080204" pitchFamily="34" charset="-128"/>
              </a:rPr>
              <a:t> in 2 lung cancer patients with baseline T790M and L858R mutations </a:t>
            </a:r>
            <a:endParaRPr lang="en-US" dirty="0">
              <a:solidFill>
                <a:schemeClr val="tx1">
                  <a:lumMod val="85000"/>
                </a:schemeClr>
              </a:solidFill>
            </a:endParaRPr>
          </a:p>
        </p:txBody>
      </p:sp>
      <p:pic>
        <p:nvPicPr>
          <p:cNvPr id="567298" name="Picture 6" descr="Graphs displaying Longitudinal circulating tumor DNA (ctDNA) analysis of blood and saliva predicts osimertinib response and disease progression in EGFR-mutant non-small-cell lung cancer (NSCLC).">
            <a:extLst>
              <a:ext uri="{FF2B5EF4-FFF2-40B4-BE49-F238E27FC236}">
                <a16:creationId xmlns:a16="http://schemas.microsoft.com/office/drawing/2014/main" id="{4AB6C9C3-836B-F84F-BAC3-A58AFB548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671638"/>
            <a:ext cx="3522662"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7300" name="Picture 1" descr="U. Guha MD, PhD">
            <a:extLst>
              <a:ext uri="{FF2B5EF4-FFF2-40B4-BE49-F238E27FC236}">
                <a16:creationId xmlns:a16="http://schemas.microsoft.com/office/drawing/2014/main" id="{209F53C2-E8CF-7E49-9DDA-9FC2F3DA7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1950" y="1843088"/>
            <a:ext cx="7239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75539BE-8866-0045-80C3-FA5375BDAF45}"/>
              </a:ext>
            </a:extLst>
          </p:cNvPr>
          <p:cNvSpPr txBox="1"/>
          <p:nvPr/>
        </p:nvSpPr>
        <p:spPr>
          <a:xfrm>
            <a:off x="7639051" y="2754313"/>
            <a:ext cx="1585913" cy="1701800"/>
          </a:xfrm>
          <a:prstGeom prst="rect">
            <a:avLst/>
          </a:prstGeom>
          <a:noFill/>
        </p:spPr>
        <p:txBody>
          <a:bodyPr>
            <a:spAutoFit/>
          </a:bodyPr>
          <a:lstStyle/>
          <a:p>
            <a:pPr defTabSz="685800">
              <a:defRPr/>
            </a:pPr>
            <a:r>
              <a:rPr lang="en-US" sz="900" dirty="0">
                <a:solidFill>
                  <a:srgbClr val="0070C0"/>
                </a:solidFill>
              </a:rPr>
              <a:t>Longitudinal circulating tumor DNA (ctDNA) analysis of </a:t>
            </a:r>
            <a:r>
              <a:rPr lang="en-US" sz="900" u="sng" dirty="0">
                <a:solidFill>
                  <a:srgbClr val="0070C0"/>
                </a:solidFill>
              </a:rPr>
              <a:t>blood</a:t>
            </a:r>
            <a:r>
              <a:rPr lang="en-US" sz="900" dirty="0">
                <a:solidFill>
                  <a:srgbClr val="0070C0"/>
                </a:solidFill>
              </a:rPr>
              <a:t> and </a:t>
            </a:r>
            <a:r>
              <a:rPr lang="en-US" sz="900" u="sng" dirty="0">
                <a:solidFill>
                  <a:srgbClr val="0070C0"/>
                </a:solidFill>
              </a:rPr>
              <a:t>saliva</a:t>
            </a:r>
            <a:r>
              <a:rPr lang="en-US" sz="900" dirty="0">
                <a:solidFill>
                  <a:srgbClr val="0070C0"/>
                </a:solidFill>
              </a:rPr>
              <a:t> predicts osimertinib response and disease progression in EGFR-mutant non-small-cell lung cancer (NSCLC)</a:t>
            </a:r>
          </a:p>
          <a:p>
            <a:pPr defTabSz="685800">
              <a:defRPr/>
            </a:pPr>
            <a:endParaRPr lang="en-US" sz="900" dirty="0">
              <a:solidFill>
                <a:srgbClr val="0070C0"/>
              </a:solidFill>
            </a:endParaRPr>
          </a:p>
          <a:p>
            <a:pPr defTabSz="685800">
              <a:defRPr/>
            </a:pPr>
            <a:r>
              <a:rPr lang="en-US" sz="788" i="1" dirty="0">
                <a:solidFill>
                  <a:srgbClr val="0070C0"/>
                </a:solidFill>
              </a:rPr>
              <a:t>U. Guha MD, PhD</a:t>
            </a:r>
          </a:p>
          <a:p>
            <a:pPr defTabSz="685800">
              <a:defRPr/>
            </a:pPr>
            <a:r>
              <a:rPr lang="en-US" sz="788" i="1" dirty="0">
                <a:solidFill>
                  <a:srgbClr val="0070C0"/>
                </a:solidFill>
              </a:rPr>
              <a:t>NCI/NIH Clinical Research Center</a:t>
            </a:r>
          </a:p>
        </p:txBody>
      </p:sp>
      <p:sp>
        <p:nvSpPr>
          <p:cNvPr id="2" name="TextBox 1">
            <a:extLst>
              <a:ext uri="{FF2B5EF4-FFF2-40B4-BE49-F238E27FC236}">
                <a16:creationId xmlns:a16="http://schemas.microsoft.com/office/drawing/2014/main" id="{7E2A4D5D-732B-3B40-964F-19ED9F7C46CA}"/>
              </a:ext>
            </a:extLst>
          </p:cNvPr>
          <p:cNvSpPr txBox="1"/>
          <p:nvPr/>
        </p:nvSpPr>
        <p:spPr>
          <a:xfrm>
            <a:off x="609600" y="5486400"/>
            <a:ext cx="10820400" cy="1015663"/>
          </a:xfrm>
          <a:prstGeom prst="rect">
            <a:avLst/>
          </a:prstGeom>
          <a:noFill/>
        </p:spPr>
        <p:txBody>
          <a:bodyPr wrap="square" rtlCol="0">
            <a:spAutoFit/>
          </a:bodyPr>
          <a:lstStyle/>
          <a:p>
            <a:r>
              <a:rPr lang="en-US" sz="1200" i="1" dirty="0">
                <a:solidFill>
                  <a:schemeClr val="bg1"/>
                </a:solidFill>
              </a:rPr>
              <a:t>Kim C, Xi L, Cultraro CM, Wei F, Jones G, Cheng J, </a:t>
            </a:r>
            <a:r>
              <a:rPr lang="en-US" sz="1200" i="1" dirty="0" err="1">
                <a:solidFill>
                  <a:schemeClr val="bg1"/>
                </a:solidFill>
              </a:rPr>
              <a:t>Shafiei</a:t>
            </a:r>
            <a:r>
              <a:rPr lang="en-US" sz="1200" i="1" dirty="0">
                <a:solidFill>
                  <a:schemeClr val="bg1"/>
                </a:solidFill>
              </a:rPr>
              <a:t> A, Pham TH, Roper N, </a:t>
            </a:r>
            <a:r>
              <a:rPr lang="en-US" sz="1200" i="1" dirty="0" err="1">
                <a:solidFill>
                  <a:schemeClr val="bg1"/>
                </a:solidFill>
              </a:rPr>
              <a:t>Akoth</a:t>
            </a:r>
            <a:r>
              <a:rPr lang="en-US" sz="1200" i="1" dirty="0">
                <a:solidFill>
                  <a:schemeClr val="bg1"/>
                </a:solidFill>
              </a:rPr>
              <a:t> E, Ghafoor A, </a:t>
            </a:r>
            <a:r>
              <a:rPr lang="en-US" sz="1200" i="1" dirty="0" err="1">
                <a:solidFill>
                  <a:schemeClr val="bg1"/>
                </a:solidFill>
              </a:rPr>
              <a:t>Misra</a:t>
            </a:r>
            <a:r>
              <a:rPr lang="en-US" sz="1200" i="1" dirty="0">
                <a:solidFill>
                  <a:schemeClr val="bg1"/>
                </a:solidFill>
              </a:rPr>
              <a:t> V, </a:t>
            </a:r>
            <a:r>
              <a:rPr lang="en-US" sz="1200" i="1" dirty="0" err="1">
                <a:solidFill>
                  <a:schemeClr val="bg1"/>
                </a:solidFill>
              </a:rPr>
              <a:t>Monkash</a:t>
            </a:r>
            <a:r>
              <a:rPr lang="en-US" sz="1200" i="1" dirty="0">
                <a:solidFill>
                  <a:schemeClr val="bg1"/>
                </a:solidFill>
              </a:rPr>
              <a:t> N, Strom C, Tu M, Liao W, Chia D, Morris C, Steinberg SM, Bagheri H, Wong DTW, Raffeld M, Guha U. Longitudinal Circulating Tumor DNA Analysis in Blood and Saliva for Prediction of Response to Osimertinib and Disease Progression in EGFR-Mutant Lung Adenocarcinoma. Cancers (Basel). 2021;13(13). Epub 2021/07/21. doi: 10.3390/cancers13133342. PubMed PMID: 34283064; PMCID: PMC8268167.</a:t>
            </a:r>
          </a:p>
          <a:p>
            <a:endParaRPr lang="en-US" sz="1200" i="1" dirty="0">
              <a:solidFill>
                <a:schemeClr val="bg1"/>
              </a:solidFill>
            </a:endParaRPr>
          </a:p>
        </p:txBody>
      </p:sp>
    </p:spTree>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9B37B3-71C4-234E-AC0A-DCD3530A8688}"/>
              </a:ext>
            </a:extLst>
          </p:cNvPr>
          <p:cNvSpPr txBox="1">
            <a:spLocks noGrp="1"/>
          </p:cNvSpPr>
          <p:nvPr>
            <p:ph type="title" idx="4294967295"/>
          </p:nvPr>
        </p:nvSpPr>
        <p:spPr>
          <a:xfrm>
            <a:off x="1447800" y="359229"/>
            <a:ext cx="94488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Arial" charset="0"/>
              <a:ea typeface="ヒラギノ角ゴ ProN W3" charset="-128"/>
              <a:cs typeface="+mn-cs"/>
              <a:sym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charset="0"/>
                <a:ea typeface="ヒラギノ角ゴ ProN W3" charset="-128"/>
                <a:cs typeface="+mn-cs"/>
                <a:sym typeface="Arial" charset="0"/>
              </a:rPr>
              <a:t>Thank You!</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Arial" charset="0"/>
              <a:ea typeface="ヒラギノ角ゴ ProN W3" charset="-128"/>
              <a:cs typeface="+mn-cs"/>
              <a:sym typeface="Arial" charset="0"/>
            </a:endParaRPr>
          </a:p>
        </p:txBody>
      </p:sp>
      <p:sp>
        <p:nvSpPr>
          <p:cNvPr id="2" name="Rectangle 1" descr="Liquid Biopsy">
            <a:extLst>
              <a:ext uri="{FF2B5EF4-FFF2-40B4-BE49-F238E27FC236}">
                <a16:creationId xmlns:a16="http://schemas.microsoft.com/office/drawing/2014/main" id="{170C787D-4506-364E-A56B-BA943C9BE9E3}"/>
              </a:ext>
            </a:extLst>
          </p:cNvPr>
          <p:cNvSpPr/>
          <p:nvPr/>
        </p:nvSpPr>
        <p:spPr>
          <a:xfrm>
            <a:off x="4333577" y="2182752"/>
            <a:ext cx="2895126" cy="408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pic>
        <p:nvPicPr>
          <p:cNvPr id="9" name="Picture 8" descr="Liquid Biopsy">
            <a:extLst>
              <a:ext uri="{FF2B5EF4-FFF2-40B4-BE49-F238E27FC236}">
                <a16:creationId xmlns:a16="http://schemas.microsoft.com/office/drawing/2014/main" id="{22983438-FEA3-2649-8358-BDF41A2E2A43}"/>
              </a:ext>
            </a:extLst>
          </p:cNvPr>
          <p:cNvPicPr>
            <a:picLocks noChangeAspect="1"/>
          </p:cNvPicPr>
          <p:nvPr/>
        </p:nvPicPr>
        <p:blipFill rotWithShape="1">
          <a:blip r:embed="rId3"/>
          <a:srcRect t="48513"/>
          <a:stretch/>
        </p:blipFill>
        <p:spPr>
          <a:xfrm>
            <a:off x="4437063" y="2103655"/>
            <a:ext cx="2672527" cy="427858"/>
          </a:xfrm>
          <a:prstGeom prst="rect">
            <a:avLst/>
          </a:prstGeom>
        </p:spPr>
      </p:pic>
      <p:pic>
        <p:nvPicPr>
          <p:cNvPr id="10" name="Picture 9">
            <a:extLst>
              <a:ext uri="{FF2B5EF4-FFF2-40B4-BE49-F238E27FC236}">
                <a16:creationId xmlns:a16="http://schemas.microsoft.com/office/drawing/2014/main" id="{49750054-E28B-B840-88FE-5BA4BA2DD80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63221" y="2140682"/>
            <a:ext cx="254295" cy="406872"/>
          </a:xfrm>
          <a:prstGeom prst="rect">
            <a:avLst/>
          </a:prstGeom>
        </p:spPr>
      </p:pic>
      <p:pic>
        <p:nvPicPr>
          <p:cNvPr id="4" name="Picture 3" descr="An Illustration of liquid biopsy types: blood, urine, saliva">
            <a:extLst>
              <a:ext uri="{FF2B5EF4-FFF2-40B4-BE49-F238E27FC236}">
                <a16:creationId xmlns:a16="http://schemas.microsoft.com/office/drawing/2014/main" id="{BC80B2CE-5229-914B-84AE-EFFEDD467D71}"/>
              </a:ext>
            </a:extLst>
          </p:cNvPr>
          <p:cNvPicPr>
            <a:picLocks noChangeAspect="1"/>
          </p:cNvPicPr>
          <p:nvPr/>
        </p:nvPicPr>
        <p:blipFill rotWithShape="1">
          <a:blip r:embed="rId5"/>
          <a:srcRect t="30127" r="55850"/>
          <a:stretch/>
        </p:blipFill>
        <p:spPr>
          <a:xfrm>
            <a:off x="4280480" y="2591747"/>
            <a:ext cx="2467114" cy="1952258"/>
          </a:xfrm>
          <a:prstGeom prst="rect">
            <a:avLst/>
          </a:prstGeom>
        </p:spPr>
      </p:pic>
      <p:pic>
        <p:nvPicPr>
          <p:cNvPr id="7" name="Picture 6" descr="An illustration of a vile containing CSF">
            <a:extLst>
              <a:ext uri="{FF2B5EF4-FFF2-40B4-BE49-F238E27FC236}">
                <a16:creationId xmlns:a16="http://schemas.microsoft.com/office/drawing/2014/main" id="{572E10C4-E75E-FD42-B2CE-8415A14BC59C}"/>
              </a:ext>
            </a:extLst>
          </p:cNvPr>
          <p:cNvPicPr>
            <a:picLocks noChangeAspect="1"/>
          </p:cNvPicPr>
          <p:nvPr/>
        </p:nvPicPr>
        <p:blipFill>
          <a:blip r:embed="rId6"/>
          <a:stretch>
            <a:fillRect/>
          </a:stretch>
        </p:blipFill>
        <p:spPr>
          <a:xfrm>
            <a:off x="6568967" y="2591747"/>
            <a:ext cx="659736" cy="1905220"/>
          </a:xfrm>
          <a:prstGeom prst="rect">
            <a:avLst/>
          </a:prstGeom>
        </p:spPr>
      </p:pic>
      <p:pic>
        <p:nvPicPr>
          <p:cNvPr id="8" name="Picture 7" descr="An illustration of types of liquid biopsy: blood, urine, saliva, CSF.">
            <a:extLst>
              <a:ext uri="{FF2B5EF4-FFF2-40B4-BE49-F238E27FC236}">
                <a16:creationId xmlns:a16="http://schemas.microsoft.com/office/drawing/2014/main" id="{6EB387A1-F631-0546-B515-B4E160B282E8}"/>
              </a:ext>
            </a:extLst>
          </p:cNvPr>
          <p:cNvPicPr>
            <a:picLocks noChangeAspect="1"/>
          </p:cNvPicPr>
          <p:nvPr/>
        </p:nvPicPr>
        <p:blipFill>
          <a:blip r:embed="rId7"/>
          <a:stretch>
            <a:fillRect/>
          </a:stretch>
        </p:blipFill>
        <p:spPr>
          <a:xfrm>
            <a:off x="4300883" y="2664421"/>
            <a:ext cx="2983218" cy="1851653"/>
          </a:xfrm>
          <a:prstGeom prst="rect">
            <a:avLst/>
          </a:prstGeom>
        </p:spPr>
      </p:pic>
      <p:sp>
        <p:nvSpPr>
          <p:cNvPr id="6" name="TextBox 5">
            <a:extLst>
              <a:ext uri="{FF2B5EF4-FFF2-40B4-BE49-F238E27FC236}">
                <a16:creationId xmlns:a16="http://schemas.microsoft.com/office/drawing/2014/main" id="{87B86F92-6344-6247-AF40-64DC2F0464EB}"/>
              </a:ext>
            </a:extLst>
          </p:cNvPr>
          <p:cNvSpPr txBox="1"/>
          <p:nvPr/>
        </p:nvSpPr>
        <p:spPr>
          <a:xfrm>
            <a:off x="7395730" y="2558675"/>
            <a:ext cx="1107566" cy="1725729"/>
          </a:xfrm>
          <a:prstGeom prst="rect">
            <a:avLst/>
          </a:prstGeom>
          <a:noFill/>
        </p:spPr>
        <p:txBody>
          <a:bodyPr wrap="square" rtlCol="0">
            <a:spAutoFit/>
          </a:bodyPr>
          <a:lstStyle/>
          <a:p>
            <a:pPr fontAlgn="auto">
              <a:lnSpc>
                <a:spcPct val="150000"/>
              </a:lnSpc>
              <a:spcBef>
                <a:spcPts val="0"/>
              </a:spcBef>
              <a:spcAft>
                <a:spcPts val="0"/>
              </a:spcAft>
            </a:pPr>
            <a:r>
              <a:rPr lang="en-US" sz="1200" b="1" dirty="0">
                <a:solidFill>
                  <a:srgbClr val="0070C0"/>
                </a:solidFill>
                <a:latin typeface="Calibri"/>
                <a:ea typeface="+mn-ea"/>
              </a:rPr>
              <a:t>Johns Hopkins</a:t>
            </a:r>
          </a:p>
          <a:p>
            <a:pPr fontAlgn="auto">
              <a:lnSpc>
                <a:spcPct val="150000"/>
              </a:lnSpc>
              <a:spcBef>
                <a:spcPts val="0"/>
              </a:spcBef>
              <a:spcAft>
                <a:spcPts val="0"/>
              </a:spcAft>
            </a:pPr>
            <a:r>
              <a:rPr lang="en-US" sz="1200" b="1" dirty="0">
                <a:solidFill>
                  <a:srgbClr val="0070C0"/>
                </a:solidFill>
                <a:latin typeface="Calibri"/>
                <a:ea typeface="+mn-ea"/>
              </a:rPr>
              <a:t>MGH</a:t>
            </a:r>
          </a:p>
          <a:p>
            <a:pPr fontAlgn="auto">
              <a:lnSpc>
                <a:spcPct val="150000"/>
              </a:lnSpc>
              <a:spcBef>
                <a:spcPts val="0"/>
              </a:spcBef>
              <a:spcAft>
                <a:spcPts val="0"/>
              </a:spcAft>
            </a:pPr>
            <a:r>
              <a:rPr lang="en-US" sz="1200" b="1" dirty="0">
                <a:solidFill>
                  <a:srgbClr val="0070C0"/>
                </a:solidFill>
                <a:latin typeface="Calibri"/>
                <a:ea typeface="+mn-ea"/>
              </a:rPr>
              <a:t>MGH</a:t>
            </a:r>
          </a:p>
          <a:p>
            <a:pPr fontAlgn="auto">
              <a:lnSpc>
                <a:spcPct val="150000"/>
              </a:lnSpc>
              <a:spcBef>
                <a:spcPts val="0"/>
              </a:spcBef>
              <a:spcAft>
                <a:spcPts val="0"/>
              </a:spcAft>
            </a:pPr>
            <a:r>
              <a:rPr lang="en-US" sz="1200" b="1" dirty="0">
                <a:solidFill>
                  <a:srgbClr val="0070C0"/>
                </a:solidFill>
                <a:latin typeface="Calibri"/>
                <a:ea typeface="+mn-ea"/>
              </a:rPr>
              <a:t>Washington U</a:t>
            </a:r>
          </a:p>
          <a:p>
            <a:pPr fontAlgn="auto">
              <a:lnSpc>
                <a:spcPct val="150000"/>
              </a:lnSpc>
              <a:spcBef>
                <a:spcPts val="0"/>
              </a:spcBef>
              <a:spcAft>
                <a:spcPts val="0"/>
              </a:spcAft>
            </a:pPr>
            <a:r>
              <a:rPr lang="en-US" sz="1200" b="1" dirty="0">
                <a:solidFill>
                  <a:srgbClr val="0070C0"/>
                </a:solidFill>
                <a:latin typeface="Calibri"/>
                <a:ea typeface="+mn-ea"/>
              </a:rPr>
              <a:t>UCLA</a:t>
            </a:r>
          </a:p>
          <a:p>
            <a:pPr fontAlgn="auto">
              <a:lnSpc>
                <a:spcPct val="150000"/>
              </a:lnSpc>
              <a:spcBef>
                <a:spcPts val="0"/>
              </a:spcBef>
              <a:spcAft>
                <a:spcPts val="0"/>
              </a:spcAft>
            </a:pPr>
            <a:r>
              <a:rPr lang="en-US" sz="1200" b="1" dirty="0">
                <a:solidFill>
                  <a:srgbClr val="0070C0"/>
                </a:solidFill>
                <a:latin typeface="Calibri"/>
                <a:ea typeface="+mn-ea"/>
              </a:rPr>
              <a:t>Yale</a:t>
            </a:r>
          </a:p>
        </p:txBody>
      </p:sp>
      <p:pic>
        <p:nvPicPr>
          <p:cNvPr id="3" name="Picture 2" descr="NIH &gt; National Cancer Institute Division of Cancer Prevention">
            <a:extLst>
              <a:ext uri="{FF2B5EF4-FFF2-40B4-BE49-F238E27FC236}">
                <a16:creationId xmlns:a16="http://schemas.microsoft.com/office/drawing/2014/main" id="{88BC843F-955A-9D42-8C7F-6FEE5B3B8BE9}"/>
              </a:ext>
            </a:extLst>
          </p:cNvPr>
          <p:cNvPicPr>
            <a:picLocks noChangeAspect="1"/>
          </p:cNvPicPr>
          <p:nvPr/>
        </p:nvPicPr>
        <p:blipFill>
          <a:blip r:embed="rId8"/>
          <a:stretch>
            <a:fillRect/>
          </a:stretch>
        </p:blipFill>
        <p:spPr>
          <a:xfrm>
            <a:off x="4300883" y="4566224"/>
            <a:ext cx="2198515" cy="386776"/>
          </a:xfrm>
          <a:prstGeom prst="rect">
            <a:avLst/>
          </a:prstGeom>
        </p:spPr>
      </p:pic>
    </p:spTree>
    <p:extLst>
      <p:ext uri="{BB962C8B-B14F-4D97-AF65-F5344CB8AC3E}">
        <p14:creationId xmlns:p14="http://schemas.microsoft.com/office/powerpoint/2010/main" val="85968961"/>
      </p:ext>
    </p:extLst>
  </p:cSld>
  <p:clrMapOvr>
    <a:masterClrMapping/>
  </p:clrMapOvr>
  <p:transition spd="slow">
    <p:wipe dir="r"/>
  </p:transition>
</p:sld>
</file>

<file path=ppt/theme/theme1.xml><?xml version="1.0" encoding="utf-8"?>
<a:theme xmlns:a="http://schemas.openxmlformats.org/drawingml/2006/main" name="5_OFNASET Presentation Template">
  <a:themeElements>
    <a:clrScheme name="">
      <a:dk1>
        <a:srgbClr val="003978"/>
      </a:dk1>
      <a:lt1>
        <a:srgbClr val="FFFFFF"/>
      </a:lt1>
      <a:dk2>
        <a:srgbClr val="000000"/>
      </a:dk2>
      <a:lt2>
        <a:srgbClr val="000000"/>
      </a:lt2>
      <a:accent1>
        <a:srgbClr val="00CECC"/>
      </a:accent1>
      <a:accent2>
        <a:srgbClr val="333399"/>
      </a:accent2>
      <a:accent3>
        <a:srgbClr val="AAAAAA"/>
      </a:accent3>
      <a:accent4>
        <a:srgbClr val="DADADA"/>
      </a:accent4>
      <a:accent5>
        <a:srgbClr val="AAE3E2"/>
      </a:accent5>
      <a:accent6>
        <a:srgbClr val="2D2D8A"/>
      </a:accent6>
      <a:hlink>
        <a:srgbClr val="009999"/>
      </a:hlink>
      <a:folHlink>
        <a:srgbClr val="99CC00"/>
      </a:folHlink>
    </a:clrScheme>
    <a:fontScheme name="1_OFNASET Presentation Template">
      <a:majorFont>
        <a:latin typeface="Arial"/>
        <a:ea typeface="ヒラギノ角ゴ Pro W3"/>
        <a:cs typeface="ヒラギノ角ゴ Pro W3"/>
      </a:majorFont>
      <a:minorFont>
        <a:latin typeface="Verdana"/>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ECC"/>
        </a:solidFill>
        <a:ln w="127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sym typeface="Arial" pitchFamily="-110" charset="0"/>
          </a:defRPr>
        </a:defPPr>
      </a:lstStyle>
    </a:spDef>
    <a:lnDef>
      <a:spPr bwMode="auto">
        <a:xfrm>
          <a:off x="0" y="0"/>
          <a:ext cx="1" cy="1"/>
        </a:xfrm>
        <a:custGeom>
          <a:avLst/>
          <a:gdLst/>
          <a:ahLst/>
          <a:cxnLst/>
          <a:rect l="0" t="0" r="0" b="0"/>
          <a:pathLst/>
        </a:custGeom>
        <a:solidFill>
          <a:srgbClr val="00CECC"/>
        </a:solidFill>
        <a:ln w="127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sym typeface="Arial" pitchFamily="-110" charset="0"/>
          </a:defRPr>
        </a:defPPr>
      </a:lstStyle>
    </a:lnDef>
  </a:objectDefaults>
  <a:extraClrSchemeLst>
    <a:extraClrScheme>
      <a:clrScheme name="1_OFNASET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ntitled 2">
  <a:themeElements>
    <a:clrScheme name="untitled 2 8">
      <a:dk1>
        <a:srgbClr val="000000"/>
      </a:dk1>
      <a:lt1>
        <a:srgbClr val="FFFFFF"/>
      </a:lt1>
      <a:dk2>
        <a:srgbClr val="000099"/>
      </a:dk2>
      <a:lt2>
        <a:srgbClr val="FFFF00"/>
      </a:lt2>
      <a:accent1>
        <a:srgbClr val="FFCDEB"/>
      </a:accent1>
      <a:accent2>
        <a:srgbClr val="00FFFF"/>
      </a:accent2>
      <a:accent3>
        <a:srgbClr val="AAAACA"/>
      </a:accent3>
      <a:accent4>
        <a:srgbClr val="DADADA"/>
      </a:accent4>
      <a:accent5>
        <a:srgbClr val="FFE3F3"/>
      </a:accent5>
      <a:accent6>
        <a:srgbClr val="00E7E7"/>
      </a:accent6>
      <a:hlink>
        <a:srgbClr val="99B8FF"/>
      </a:hlink>
      <a:folHlink>
        <a:srgbClr val="FFCC00"/>
      </a:folHlink>
    </a:clrScheme>
    <a:fontScheme name="untitled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cs typeface="Arial"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ntitled 2 8">
        <a:dk1>
          <a:srgbClr val="000000"/>
        </a:dk1>
        <a:lt1>
          <a:srgbClr val="FFFFFF"/>
        </a:lt1>
        <a:dk2>
          <a:srgbClr val="000099"/>
        </a:dk2>
        <a:lt2>
          <a:srgbClr val="FFFF00"/>
        </a:lt2>
        <a:accent1>
          <a:srgbClr val="FFCDEB"/>
        </a:accent1>
        <a:accent2>
          <a:srgbClr val="00FFFF"/>
        </a:accent2>
        <a:accent3>
          <a:srgbClr val="AAAACA"/>
        </a:accent3>
        <a:accent4>
          <a:srgbClr val="DADADA"/>
        </a:accent4>
        <a:accent5>
          <a:srgbClr val="FFE3F3"/>
        </a:accent5>
        <a:accent6>
          <a:srgbClr val="00E7E7"/>
        </a:accent6>
        <a:hlink>
          <a:srgbClr val="99B8FF"/>
        </a:hlink>
        <a:folHlink>
          <a:srgbClr val="FFCC00"/>
        </a:folHlink>
      </a:clrScheme>
      <a:clrMap bg1="dk2" tx1="lt1" bg2="dk1" tx2="lt2" accent1="accent1" accent2="accent2" accent3="accent3" accent4="accent4" accent5="accent5" accent6="accent6" hlink="hlink" folHlink="folHlink"/>
    </a:extraClrScheme>
    <a:extraClrScheme>
      <a:clrScheme name="untitled 2 9">
        <a:dk1>
          <a:srgbClr val="000000"/>
        </a:dk1>
        <a:lt1>
          <a:srgbClr val="FFFFFF"/>
        </a:lt1>
        <a:dk2>
          <a:srgbClr val="000099"/>
        </a:dk2>
        <a:lt2>
          <a:srgbClr val="FAFD00"/>
        </a:lt2>
        <a:accent1>
          <a:srgbClr val="FFCC66"/>
        </a:accent1>
        <a:accent2>
          <a:srgbClr val="00FF00"/>
        </a:accent2>
        <a:accent3>
          <a:srgbClr val="AAAACA"/>
        </a:accent3>
        <a:accent4>
          <a:srgbClr val="DADADA"/>
        </a:accent4>
        <a:accent5>
          <a:srgbClr val="FFE2B8"/>
        </a:accent5>
        <a:accent6>
          <a:srgbClr val="00E700"/>
        </a:accent6>
        <a:hlink>
          <a:srgbClr val="87CEFF"/>
        </a:hlink>
        <a:folHlink>
          <a:srgbClr val="5FFF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AR wrkshp Tampa 11-02 dlw">
  <a:themeElements>
    <a:clrScheme name="STAR wrkshp Tampa 11-02 dlw 8">
      <a:dk1>
        <a:srgbClr val="000000"/>
      </a:dk1>
      <a:lt1>
        <a:srgbClr val="FFFFFF"/>
      </a:lt1>
      <a:dk2>
        <a:srgbClr val="000099"/>
      </a:dk2>
      <a:lt2>
        <a:srgbClr val="FAFD00"/>
      </a:lt2>
      <a:accent1>
        <a:srgbClr val="FFCC66"/>
      </a:accent1>
      <a:accent2>
        <a:srgbClr val="00FF00"/>
      </a:accent2>
      <a:accent3>
        <a:srgbClr val="AAAACA"/>
      </a:accent3>
      <a:accent4>
        <a:srgbClr val="DADADA"/>
      </a:accent4>
      <a:accent5>
        <a:srgbClr val="FFE2B8"/>
      </a:accent5>
      <a:accent6>
        <a:srgbClr val="00E700"/>
      </a:accent6>
      <a:hlink>
        <a:srgbClr val="87CEFF"/>
      </a:hlink>
      <a:folHlink>
        <a:srgbClr val="5FFFFF"/>
      </a:folHlink>
    </a:clrScheme>
    <a:fontScheme name="STAR wrkshp Tampa 11-02 dl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cs typeface="Arial" charset="0"/>
          </a:defRPr>
        </a:defPPr>
      </a:lstStyle>
    </a:lnDef>
  </a:objectDefaults>
  <a:extraClrSchemeLst>
    <a:extraClrScheme>
      <a:clrScheme name="STAR wrkshp Tampa 11-02 dl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R wrkshp Tampa 11-02 dl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R wrkshp Tampa 11-02 dl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R wrkshp Tampa 11-02 dl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R wrkshp Tampa 11-02 dl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R wrkshp Tampa 11-02 dl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R wrkshp Tampa 11-02 dl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R wrkshp Tampa 11-02 dlw 8">
        <a:dk1>
          <a:srgbClr val="000000"/>
        </a:dk1>
        <a:lt1>
          <a:srgbClr val="FFFFFF"/>
        </a:lt1>
        <a:dk2>
          <a:srgbClr val="000099"/>
        </a:dk2>
        <a:lt2>
          <a:srgbClr val="FAFD00"/>
        </a:lt2>
        <a:accent1>
          <a:srgbClr val="FFCC66"/>
        </a:accent1>
        <a:accent2>
          <a:srgbClr val="00FF00"/>
        </a:accent2>
        <a:accent3>
          <a:srgbClr val="AAAACA"/>
        </a:accent3>
        <a:accent4>
          <a:srgbClr val="DADADA"/>
        </a:accent4>
        <a:accent5>
          <a:srgbClr val="FFE2B8"/>
        </a:accent5>
        <a:accent6>
          <a:srgbClr val="00E700"/>
        </a:accent6>
        <a:hlink>
          <a:srgbClr val="87CEFF"/>
        </a:hlink>
        <a:folHlink>
          <a:srgbClr val="5FFF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NCI PPT Template 16x9 WHIT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resentation-01-light">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resentation1" id="{3E04E8B8-11FA-E649-9371-C7E26FFEAA93}" vid="{F579B5EC-11F9-A448-A60F-FC626C1FC18E}"/>
    </a:ext>
  </a:extLst>
</a:theme>
</file>

<file path=ppt/theme/theme8.xml><?xml version="1.0" encoding="utf-8"?>
<a:theme xmlns:a="http://schemas.openxmlformats.org/drawingml/2006/main" name="6_OFNASET Presentation Template">
  <a:themeElements>
    <a:clrScheme name="">
      <a:dk1>
        <a:srgbClr val="003978"/>
      </a:dk1>
      <a:lt1>
        <a:srgbClr val="FFFFFF"/>
      </a:lt1>
      <a:dk2>
        <a:srgbClr val="000000"/>
      </a:dk2>
      <a:lt2>
        <a:srgbClr val="000000"/>
      </a:lt2>
      <a:accent1>
        <a:srgbClr val="00CECC"/>
      </a:accent1>
      <a:accent2>
        <a:srgbClr val="333399"/>
      </a:accent2>
      <a:accent3>
        <a:srgbClr val="AAAAAA"/>
      </a:accent3>
      <a:accent4>
        <a:srgbClr val="DADADA"/>
      </a:accent4>
      <a:accent5>
        <a:srgbClr val="AAE3E2"/>
      </a:accent5>
      <a:accent6>
        <a:srgbClr val="2D2D8A"/>
      </a:accent6>
      <a:hlink>
        <a:srgbClr val="009999"/>
      </a:hlink>
      <a:folHlink>
        <a:srgbClr val="99CC00"/>
      </a:folHlink>
    </a:clrScheme>
    <a:fontScheme name="1_OFNASET Presentation Template">
      <a:majorFont>
        <a:latin typeface="Arial"/>
        <a:ea typeface="ヒラギノ角ゴ Pro W3"/>
        <a:cs typeface="ヒラギノ角ゴ Pro W3"/>
      </a:majorFont>
      <a:minorFont>
        <a:latin typeface="Verdana"/>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ECC"/>
        </a:solidFill>
        <a:ln w="127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sym typeface="Arial" pitchFamily="-110" charset="0"/>
          </a:defRPr>
        </a:defPPr>
      </a:lstStyle>
    </a:spDef>
    <a:lnDef>
      <a:spPr bwMode="auto">
        <a:xfrm>
          <a:off x="0" y="0"/>
          <a:ext cx="1" cy="1"/>
        </a:xfrm>
        <a:custGeom>
          <a:avLst/>
          <a:gdLst/>
          <a:ahLst/>
          <a:cxnLst/>
          <a:rect l="0" t="0" r="0" b="0"/>
          <a:pathLst/>
        </a:custGeom>
        <a:solidFill>
          <a:srgbClr val="00CECC"/>
        </a:solidFill>
        <a:ln w="127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sym typeface="Arial" pitchFamily="-110" charset="0"/>
          </a:defRPr>
        </a:defPPr>
      </a:lstStyle>
    </a:lnDef>
  </a:objectDefaults>
  <a:extraClrSchemeLst>
    <a:extraClrScheme>
      <a:clrScheme name="1_OFNASET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10893</TotalTime>
  <Pages>0</Pages>
  <Words>465</Words>
  <Characters>0</Characters>
  <Application>Microsoft Office PowerPoint</Application>
  <PresentationFormat>Widescreen</PresentationFormat>
  <Lines>0</Lines>
  <Paragraphs>65</Paragraphs>
  <Slides>5</Slides>
  <Notes>4</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5</vt:i4>
      </vt:variant>
    </vt:vector>
  </HeadingPairs>
  <TitlesOfParts>
    <vt:vector size="22" baseType="lpstr">
      <vt:lpstr>Arial</vt:lpstr>
      <vt:lpstr>Calibri</vt:lpstr>
      <vt:lpstr>Calibri Light</vt:lpstr>
      <vt:lpstr>Helvetica</vt:lpstr>
      <vt:lpstr>Helvetica Regular</vt:lpstr>
      <vt:lpstr>Lucida Grande</vt:lpstr>
      <vt:lpstr>SapientCentroSlab-Light</vt:lpstr>
      <vt:lpstr>Verdana</vt:lpstr>
      <vt:lpstr>Wingdings</vt:lpstr>
      <vt:lpstr>5_OFNASET Presentation Template</vt:lpstr>
      <vt:lpstr>Office Theme</vt:lpstr>
      <vt:lpstr>untitled 2</vt:lpstr>
      <vt:lpstr>STAR wrkshp Tampa 11-02 dlw</vt:lpstr>
      <vt:lpstr>NCI PPT Template 16x9 WHITE</vt:lpstr>
      <vt:lpstr>2_Office Theme</vt:lpstr>
      <vt:lpstr>presentation-01-light</vt:lpstr>
      <vt:lpstr>6_OFNASET Presentation Template</vt:lpstr>
      <vt:lpstr>National Cancer Institute Symposium on Charting the Course of Liquid Biopsy in Precision Prevention and Treatment December 15-16, 2021   </vt:lpstr>
      <vt:lpstr>EFIRM Liquid Biopsy (eLB):  Malignancy Assessment in Indeterminate Pulmonary Nodules (IPN)</vt:lpstr>
      <vt:lpstr>CT Screening for Lung Cancer</vt:lpstr>
      <vt:lpstr>Saliva and plasma profiles of EGFR ctDNA in 2 lung cancer patients with baseline T790M and L858R mutations </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Cancer Institute Symposium on Charting the Course of Liquid Biopsy in Precision Prevention and Treatment</dc:title>
  <dc:subject/>
  <dc:creator>David Wong</dc:creator>
  <cp:keywords>Liquid Biopsy Symposium; Day2; December 16, 2021; David Wong, D.M.D., D.M.Sc.; Wrap Up</cp:keywords>
  <dc:description/>
  <cp:lastModifiedBy>Randall, Wayne (NIH/NCI) [C]</cp:lastModifiedBy>
  <cp:revision>319</cp:revision>
  <cp:lastPrinted>2012-10-03T18:56:02Z</cp:lastPrinted>
  <dcterms:created xsi:type="dcterms:W3CDTF">2015-11-14T19:58:42Z</dcterms:created>
  <dcterms:modified xsi:type="dcterms:W3CDTF">2022-03-29T18:22:53Z</dcterms:modified>
</cp:coreProperties>
</file>